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5" r:id="rId7"/>
    <p:sldId id="260" r:id="rId8"/>
    <p:sldId id="266" r:id="rId9"/>
    <p:sldId id="267" r:id="rId10"/>
    <p:sldId id="261" r:id="rId11"/>
    <p:sldId id="268" r:id="rId12"/>
    <p:sldId id="269" r:id="rId13"/>
    <p:sldId id="270" r:id="rId14"/>
    <p:sldId id="262" r:id="rId15"/>
    <p:sldId id="271" r:id="rId16"/>
    <p:sldId id="264" r:id="rId17"/>
    <p:sldId id="27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5290BB-D1BE-4CD7-8989-A48B3C62022B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B9109E-271B-48B2-95D9-9E49548E8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3;&#1071;....&#1050;&#1040;\&#1054;&#1058;&#1050;&#1056;.&#1047;&#1040;&#1053;.%20&#1052;&#1040;&#1056;&#1058;\&#1055;&#1091;&#1090;&#1077;&#1096;&#1077;&#1089;&#1090;&#1074;&#1080;&#1077;%20&#1074;%20&#1089;&#1090;&#1088;&#1072;&#1085;&#1091;%20&#1058;&#1077;&#1072;&#1090;&#1088;&#1072;&#1083;&#1080;&#1102;.100-&#1083;&#1077;&#1090;&#1080;&#1102;%20&#1089;&#1086;%20&#1076;&#1085;&#1103;%20&#1088;&#1086;&#1078;&#1076;&#1077;&#1085;&#1080;&#1103;%20&#1052;&#1080;&#1093;&#1072;&#1083;&#1082;&#1086;&#1074;&#1072;%20&#1087;&#1086;&#1089;&#1074;&#1103;&#1097;&#1072;&#1077;&#1090;&#1089;&#1103;\&#1055;&#1077;&#1089;&#1085;&#1080;%20&#1080;%20&#1089;&#1090;&#1080;&#1093;&#1080;%20&#1057;.&#1052;&#1080;&#1093;&#1072;&#1083;&#1082;&#1086;&#1074;&#1072;\&#1050;&#1072;&#1082;%20&#1089;&#1090;&#1072;&#1088;&#1080;&#1082;%20&#1082;&#1086;&#1088;&#1086;&#1074;&#1091;%20&#1087;&#1088;&#1086;&#1076;&#1072;&#1074;&#1072;&#1083;%201980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velib.com/bookimages/04/09/23/04092385.cover.jpg" TargetMode="Externa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3;&#1071;....&#1050;&#1040;\&#1054;&#1058;&#1050;&#1056;.&#1047;&#1040;&#1053;.%20&#1052;&#1040;&#1056;&#1058;\&#1055;&#1091;&#1090;&#1077;&#1096;&#1077;&#1089;&#1090;&#1074;&#1080;&#1077;%20&#1074;%20&#1089;&#1090;&#1088;&#1072;&#1085;&#1091;%20&#1058;&#1077;&#1072;&#1090;&#1088;&#1072;&#1083;&#1080;&#1102;.100-&#1083;&#1077;&#1090;&#1080;&#1102;%20&#1089;&#1086;%20&#1076;&#1085;&#1103;%20&#1088;&#1086;&#1078;&#1076;&#1077;&#1085;&#1080;&#1103;%20&#1052;&#1080;&#1093;&#1072;&#1083;&#1082;&#1086;&#1074;&#1072;%20&#1087;&#1086;&#1089;&#1074;&#1103;&#1097;&#1072;&#1077;&#1090;&#1089;&#1103;\&#1055;&#1077;&#1089;&#1085;&#1080;%20&#1080;%20&#1089;&#1090;&#1080;&#1093;&#1080;%20&#1057;.&#1052;&#1080;&#1093;&#1072;&#1083;&#1082;&#1086;&#1074;&#1072;\&#1047;&#1072;&#1085;.%20&#1055;&#1059;&#1058;&#1045;&#1064;&#1045;&#1057;&#1058;&#1042;&#1048;&#1045;%20&#1042;%20&#1058;&#1045;&#1040;&#1058;&#1056;&#1040;&#1051;&#1048;&#1080;%20&#1055;&#1054;%20&#1055;&#1056;&#1054;&#1048;&#1047;&#1042;&#1045;&#1044;&#1045;&#1053;&#1048;&#1071;&#1052;%20&#1052;&#1048;&#1061;&#1040;&#1051;&#1050;&#1054;&#1042;&#1040;\&#1052;&#1077;&#1076;&#1080;&#1072;%20&#1082;%20&#1079;&#1072;&#1085;&#1103;&#1090;&#1080;&#1102;\Fom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3;&#1071;....&#1050;&#1040;\&#1054;&#1058;&#1050;&#1056;.&#1047;&#1040;&#1053;.%20&#1052;&#1040;&#1056;&#1058;\&#1055;&#1091;&#1090;&#1077;&#1096;&#1077;&#1089;&#1090;&#1074;&#1080;&#1077;%20&#1074;%20&#1089;&#1090;&#1088;&#1072;&#1085;&#1091;%20&#1058;&#1077;&#1072;&#1090;&#1088;&#1072;&#1083;&#1080;&#1102;.100-&#1083;&#1077;&#1090;&#1080;&#1102;%20&#1089;&#1086;%20&#1076;&#1085;&#1103;%20&#1088;&#1086;&#1078;&#1076;&#1077;&#1085;&#1080;&#1103;%20&#1052;&#1080;&#1093;&#1072;&#1083;&#1082;&#1086;&#1074;&#1072;%20&#1087;&#1086;&#1089;&#1074;&#1103;&#1097;&#1072;&#1077;&#1090;&#1089;&#1103;\&#1055;&#1077;&#1089;&#1085;&#1080;%20&#1080;%20&#1089;&#1090;&#1080;&#1093;&#1080;%20&#1057;.&#1052;&#1080;&#1093;&#1072;&#1083;&#1082;&#1086;&#1074;&#1072;\zhadnij.bogach.DVDRip.R.G.Mega.Best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Театра</a:t>
            </a:r>
            <a:endParaRPr lang="ru-RU" sz="8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НЯ....КА\фото\коллажи с фото, картинки для всего\Изображение\Изображение 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8883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С 1956 года — редактор журнала «Веселые картинки».</a:t>
            </a:r>
            <a:endParaRPr lang="ru-RU" sz="3200" dirty="0"/>
          </a:p>
        </p:txBody>
      </p:sp>
      <p:pic>
        <p:nvPicPr>
          <p:cNvPr id="5122" name="Picture 2" descr="H:\НЯ....КА\ОТКР.ЗАН. МАРТ\Путешествие в страну Театралию.100-летию со дня рождения Михалкова посвящается\портреты,картинки\5.jpg"/>
          <p:cNvPicPr>
            <a:picLocks noChangeAspect="1" noChangeArrowheads="1"/>
          </p:cNvPicPr>
          <p:nvPr/>
        </p:nvPicPr>
        <p:blipFill>
          <a:blip r:embed="rId2" cstate="print"/>
          <a:srcRect r="3491" b="10401"/>
          <a:stretch>
            <a:fillRect/>
          </a:stretch>
        </p:blipFill>
        <p:spPr bwMode="auto">
          <a:xfrm>
            <a:off x="2771800" y="1164748"/>
            <a:ext cx="6192688" cy="550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Начиная с 1970 года, Сергей Михалков являлся бессменным руководителем Союза писателей.</a:t>
            </a:r>
            <a:endParaRPr lang="ru-RU" dirty="0"/>
          </a:p>
        </p:txBody>
      </p:sp>
      <p:pic>
        <p:nvPicPr>
          <p:cNvPr id="8194" name="Picture 2" descr="H:\НЯ....КА\ОТКР.ЗАН. МАРТ\Путешествие в страну Театралию.100-летию со дня рождения Михалкова посвящается\портреты,картинки\59e9ee49ce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32402" cy="5276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В 2004 году Михалков участвовал в работе над «Самой большой в мире книгой для малышей» (Москва). </a:t>
            </a:r>
            <a:br>
              <a:rPr lang="ru-RU" dirty="0" smtClean="0"/>
            </a:br>
            <a:r>
              <a:rPr lang="ru-RU" dirty="0" smtClean="0"/>
              <a:t>	К 2008 году суммарный тираж книг Сергея Михалкова составил около 300 млн. экземпляров.</a:t>
            </a:r>
            <a:endParaRPr lang="ru-RU" dirty="0"/>
          </a:p>
        </p:txBody>
      </p:sp>
      <p:pic>
        <p:nvPicPr>
          <p:cNvPr id="9218" name="Picture 2" descr="H:\НЯ....КА\ОТКР.ЗАН. МАРТ\Путешествие в страну Театралию.100-летию со дня рождения Михалкова посвящается\портреты,картинки\1251387558_michalkov4_jpg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6779255" cy="415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В 1943 году </a:t>
            </a:r>
            <a:r>
              <a:rPr lang="ru-RU" b="1" dirty="0" smtClean="0"/>
              <a:t>Сергей </a:t>
            </a:r>
            <a:r>
              <a:rPr lang="ru-RU" dirty="0" smtClean="0"/>
              <a:t>Владимирович  </a:t>
            </a:r>
            <a:r>
              <a:rPr lang="ru-RU" b="1" dirty="0" smtClean="0"/>
              <a:t>Михалков</a:t>
            </a:r>
            <a:r>
              <a:rPr lang="ru-RU" dirty="0" smtClean="0"/>
              <a:t> написал текст Гимна Советского Союза. Он является также автором текста Гимна России 2000 года.</a:t>
            </a:r>
            <a:endParaRPr lang="ru-RU" dirty="0"/>
          </a:p>
        </p:txBody>
      </p:sp>
      <p:pic>
        <p:nvPicPr>
          <p:cNvPr id="11266" name="Picture 2" descr="H:\НЯ....КА\ОТКР.ЗАН. МАРТ\Путешествие в страну Театралию.100-летию со дня рождения Михалкова посвящается\портреты,картинки\1204886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44824"/>
            <a:ext cx="3434184" cy="473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7192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13 марта 2008 года, в день 95-летия писателя, Владимир Путин подписал указ о награждении Михалкова орденом Святого апостола Андрея Первозванного з</a:t>
            </a:r>
            <a:r>
              <a:rPr lang="ru-RU" i="1" dirty="0" smtClean="0"/>
              <a:t>а вклад в развитие отечественной литературы, многолетнюю творческую и общественную деятельность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:\НЯ....КА\ОТКР.ЗАН. МАРТ\Путешествие в страну Театралию.100-летию со дня рождения Михалкова посвящается\портреты,картинки\b_1e72d559203c942a5c2db8023ef8a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939270" cy="5528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НЯ....КА\ОТКР.ЗАН. МАРТ\Путешествие в страну Театралию.100-летию со дня рождения Михалкова посвящается\портреты,картинки\ban_0.jpg"/>
          <p:cNvPicPr>
            <a:picLocks noChangeAspect="1" noChangeArrowheads="1"/>
          </p:cNvPicPr>
          <p:nvPr/>
        </p:nvPicPr>
        <p:blipFill>
          <a:blip r:embed="rId2" cstate="print"/>
          <a:srcRect b="33800"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к старик корову продавал 1980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5096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373216"/>
            <a:ext cx="4355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Михалков Сергей Владимирович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(13 марта 1913 — </a:t>
            </a:r>
            <a:br>
              <a:rPr lang="ru-RU" dirty="0" smtClean="0"/>
            </a:br>
            <a:r>
              <a:rPr lang="ru-RU" dirty="0" smtClean="0"/>
              <a:t>27 августа 2009)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литератор, писатель, поэт, баснописец, драматург, корреспондент.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Наибольшую известность Михалкову принесли его произведения для детей.</a:t>
            </a:r>
            <a:endParaRPr lang="ru-RU" dirty="0"/>
          </a:p>
        </p:txBody>
      </p:sp>
      <p:pic>
        <p:nvPicPr>
          <p:cNvPr id="12290" name="Picture 2" descr="H:\НЯ....КА\ОТКР.ЗАН. МАРТ\Путешествие в страну Театралию.100-летию со дня рождения Михалкова посвящается\портреты,картинки\28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4577651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НЯ....КА\ОТКР.ЗАН. МАРТ\Путешествие в страну Театралию.100-летию со дня рождения Михалкова посвящается\портреты,картинки\ban_0.jpg"/>
          <p:cNvPicPr>
            <a:picLocks noChangeAspect="1" noChangeArrowheads="1"/>
          </p:cNvPicPr>
          <p:nvPr/>
        </p:nvPicPr>
        <p:blipFill>
          <a:blip r:embed="rId2" cstate="print"/>
          <a:srcRect b="33800"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ихалков Сергей Владимирович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176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59832" y="1844824"/>
            <a:ext cx="5884168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Путешествие </a:t>
            </a:r>
            <a:br>
              <a:rPr lang="ru-RU" sz="4000" dirty="0" smtClean="0"/>
            </a:br>
            <a:r>
              <a:rPr lang="ru-RU" sz="4000" dirty="0" smtClean="0"/>
              <a:t>в </a:t>
            </a:r>
            <a:r>
              <a:rPr lang="ru-RU" sz="4000" dirty="0" smtClean="0"/>
              <a:t>страну </a:t>
            </a:r>
            <a:r>
              <a:rPr lang="ru-RU" sz="4000" dirty="0" err="1" smtClean="0"/>
              <a:t>Театралию</a:t>
            </a:r>
            <a:r>
              <a:rPr lang="ru-RU" sz="4000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 произведениям Сергея Михалкова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458234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Родился будущий поэт и писатель  в городе Москва </a:t>
            </a:r>
            <a:br>
              <a:rPr lang="ru-RU" sz="3200" dirty="0" smtClean="0"/>
            </a:br>
            <a:r>
              <a:rPr lang="ru-RU" sz="3200" dirty="0" smtClean="0"/>
              <a:t>13 марта 1913.г.</a:t>
            </a:r>
            <a:endParaRPr lang="ru-RU" sz="3200" dirty="0"/>
          </a:p>
        </p:txBody>
      </p:sp>
      <p:pic>
        <p:nvPicPr>
          <p:cNvPr id="1026" name="Picture 2" descr="H:\НЯ....КА\ОТКР.ЗАН. МАРТ\Путешествие в страну Театралию.100-летию со дня рождения Михалкова посвящается\портреты,картинки\16296a3c52cc54947dc96c5ca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24" y="188640"/>
            <a:ext cx="4059040" cy="6520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933056"/>
            <a:ext cx="504056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	Сочинять стихи начал девятилетним мальчиком, выпускал домашний рукописный журнал, читателями которого были близкие родственники, друзья. </a:t>
            </a:r>
            <a:endParaRPr lang="ru-RU" sz="3200" dirty="0"/>
          </a:p>
        </p:txBody>
      </p:sp>
      <p:pic>
        <p:nvPicPr>
          <p:cNvPr id="2050" name="Picture 2" descr="H:\НЯ....КА\ОТКР.ЗАН. МАРТ\Путешествие в страну Театралию.100-летию со дня рождения Михалкова посвящается\портреты,картинки\cfcd8-345px0leo0trotzki0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68857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В 1935 году увидела свет знаменитая поэма для детей «Дядя Стёпа».</a:t>
            </a:r>
            <a:endParaRPr lang="ru-RU" dirty="0"/>
          </a:p>
        </p:txBody>
      </p:sp>
      <p:pic>
        <p:nvPicPr>
          <p:cNvPr id="3074" name="Picture 2" descr="H:\НЯ....КА\ОТКР.ЗАН. МАРТ\Путешествие в страну Театралию.100-летию со дня рождения Михалкова посвящается\портреты,картинки\pv_280236.jpg"/>
          <p:cNvPicPr>
            <a:picLocks noChangeAspect="1" noChangeArrowheads="1"/>
          </p:cNvPicPr>
          <p:nvPr/>
        </p:nvPicPr>
        <p:blipFill>
          <a:blip r:embed="rId2" cstate="print"/>
          <a:srcRect l="1681" r="18487"/>
          <a:stretch>
            <a:fillRect/>
          </a:stretch>
        </p:blipFill>
        <p:spPr bwMode="auto">
          <a:xfrm>
            <a:off x="1691680" y="1772816"/>
            <a:ext cx="5112568" cy="480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Многие персонажи стихов Михалкова оживают: «Про Мимозу», «Фома».</a:t>
            </a:r>
            <a:endParaRPr lang="ru-RU" dirty="0"/>
          </a:p>
        </p:txBody>
      </p:sp>
      <p:pic>
        <p:nvPicPr>
          <p:cNvPr id="6" name="Рисунок 5" descr="http://www.velib.com/bookimages/04/09/23/04092385.cover_89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365104"/>
            <a:ext cx="1728192" cy="22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Foma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5877272"/>
            <a:ext cx="304800" cy="304800"/>
          </a:xfrm>
          <a:prstGeom prst="rect">
            <a:avLst/>
          </a:prstGeom>
        </p:spPr>
      </p:pic>
      <p:pic>
        <p:nvPicPr>
          <p:cNvPr id="1026" name="Picture 2" descr="H:\НЯ....КА\новая школа\untitled.png"/>
          <p:cNvPicPr>
            <a:picLocks noChangeAspect="1" noChangeArrowheads="1"/>
          </p:cNvPicPr>
          <p:nvPr/>
        </p:nvPicPr>
        <p:blipFill>
          <a:blip r:embed="rId6" cstate="print"/>
          <a:srcRect l="3566" t="10667" r="10850" b="10668"/>
          <a:stretch>
            <a:fillRect/>
          </a:stretch>
        </p:blipFill>
        <p:spPr bwMode="auto">
          <a:xfrm>
            <a:off x="179512" y="2636912"/>
            <a:ext cx="3280636" cy="4032448"/>
          </a:xfrm>
          <a:prstGeom prst="rect">
            <a:avLst/>
          </a:prstGeom>
          <a:noFill/>
        </p:spPr>
      </p:pic>
      <p:pic>
        <p:nvPicPr>
          <p:cNvPr id="1027" name="Picture 3" descr="H:\НЯ....КА\новая школа\006ts3s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052736"/>
            <a:ext cx="5065679" cy="3168352"/>
          </a:xfrm>
          <a:prstGeom prst="rect">
            <a:avLst/>
          </a:prstGeom>
          <a:noFill/>
        </p:spPr>
      </p:pic>
      <p:pic>
        <p:nvPicPr>
          <p:cNvPr id="1028" name="Picture 4" descr="H:\НЯ....КА\ОТКРЫТОЕ ЗАНЯТИЕ -  БАРТО\Для работы\картинки\1000926017.jpg"/>
          <p:cNvPicPr>
            <a:picLocks noChangeAspect="1" noChangeArrowheads="1"/>
          </p:cNvPicPr>
          <p:nvPr/>
        </p:nvPicPr>
        <p:blipFill>
          <a:blip r:embed="rId8" cstate="print"/>
          <a:srcRect t="37607"/>
          <a:stretch>
            <a:fillRect/>
          </a:stretch>
        </p:blipFill>
        <p:spPr bwMode="auto">
          <a:xfrm>
            <a:off x="3851920" y="4797152"/>
            <a:ext cx="1905000" cy="1812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4499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Великую Отечественную войну встретил военным корреспондентом газеты «Во славу Родины». </a:t>
            </a:r>
            <a:r>
              <a:rPr lang="ru-RU" b="1" dirty="0" smtClean="0"/>
              <a:t>Сергей Михалков</a:t>
            </a:r>
            <a:r>
              <a:rPr lang="ru-RU" dirty="0" smtClean="0"/>
              <a:t> был участником нескольких боевых операций, награждён орденами и медалями. </a:t>
            </a:r>
            <a:endParaRPr lang="ru-RU" dirty="0"/>
          </a:p>
        </p:txBody>
      </p:sp>
      <p:pic>
        <p:nvPicPr>
          <p:cNvPr id="4098" name="Picture 2" descr="H:\НЯ....КА\ОТКР.ЗАН. МАРТ\Путешествие в страну Театралию.100-летию со дня рождения Михалкова посвящается\портреты,картинки\1-103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65921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92896"/>
            <a:ext cx="5076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Во время войны работает над сценариями к фильмам и мультфильмам. Создает классические басни «Лиса и бобер», «Непьющий воробей», «Заяц во хмелю», «Слон-живописец».</a:t>
            </a:r>
            <a:endParaRPr lang="ru-RU" dirty="0"/>
          </a:p>
        </p:txBody>
      </p:sp>
      <p:pic>
        <p:nvPicPr>
          <p:cNvPr id="7170" name="Picture 2" descr="H:\НЯ....КА\ОТКР.ЗАН. МАРТ\Путешествие в страну Театралию.100-летию со дня рождения Михалкова посвящается\портреты,картинки\b389287e35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622" y="1268760"/>
            <a:ext cx="405807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zhadnij.bogach.DVDRip.R.G.Mega.Best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943" y="18002"/>
            <a:ext cx="9124057" cy="684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408</TotalTime>
  <Words>14</Words>
  <Application>Microsoft Office PowerPoint</Application>
  <PresentationFormat>Экран (4:3)</PresentationFormat>
  <Paragraphs>14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День Театра</vt:lpstr>
      <vt:lpstr>Путешествие  в страну Театралию  по произведениям Сергея Михалкова</vt:lpstr>
      <vt:lpstr>Родился будущий поэт и писатель  в городе Москва  13 марта 1913.г.</vt:lpstr>
      <vt:lpstr> Сочинять стихи начал девятилетним мальчиком, выпускал домашний рукописный журнал, читателями которого были близкие родственники, друзья. </vt:lpstr>
      <vt:lpstr> В 1935 году увидела свет знаменитая поэма для детей «Дядя Стёпа».</vt:lpstr>
      <vt:lpstr> Многие персонажи стихов Михалкова оживают: «Про Мимозу», «Фома».</vt:lpstr>
      <vt:lpstr> Великую Отечественную войну встретил военным корреспондентом газеты «Во славу Родины». Сергей Михалков был участником нескольких боевых операций, награждён орденами и медалями. </vt:lpstr>
      <vt:lpstr> Во время войны работает над сценариями к фильмам и мультфильмам. Создает классические басни «Лиса и бобер», «Непьющий воробей», «Заяц во хмелю», «Слон-живописец».</vt:lpstr>
      <vt:lpstr>Слайд 9</vt:lpstr>
      <vt:lpstr> С 1956 года — редактор журнала «Веселые картинки».</vt:lpstr>
      <vt:lpstr> Начиная с 1970 года, Сергей Михалков являлся бессменным руководителем Союза писателей.</vt:lpstr>
      <vt:lpstr> В 2004 году Михалков участвовал в работе над «Самой большой в мире книгой для малышей» (Москва).   К 2008 году суммарный тираж книг Сергея Михалкова составил около 300 млн. экземпляров.</vt:lpstr>
      <vt:lpstr> В 1943 году Сергей Владимирович  Михалков написал текст Гимна Советского Союза. Он является также автором текста Гимна России 2000 года.</vt:lpstr>
      <vt:lpstr> 13 марта 2008 года, в день 95-летия писателя, Владимир Путин подписал указ о награждении Михалкова орденом Святого апостола Андрея Первозванного за вклад в развитие отечественной литературы, многолетнюю творческую и общественную деятельность. </vt:lpstr>
      <vt:lpstr>Слайд 15</vt:lpstr>
      <vt:lpstr>Слайд 16</vt:lpstr>
      <vt:lpstr>Михалков Сергей Владимирович  (13 марта 1913 —  27 августа 2009)   — литератор, писатель, поэт, баснописец, драматург, корреспондент.   Наибольшую известность Михалкову принесли его произведения для детей.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стране Театралия  по произведениям Сергея Михалкова</dc:title>
  <dc:creator>Александра</dc:creator>
  <cp:lastModifiedBy>Александра</cp:lastModifiedBy>
  <cp:revision>43</cp:revision>
  <dcterms:created xsi:type="dcterms:W3CDTF">2013-03-17T23:35:27Z</dcterms:created>
  <dcterms:modified xsi:type="dcterms:W3CDTF">2013-03-23T09:47:18Z</dcterms:modified>
</cp:coreProperties>
</file>