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2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F031F-3FC5-4F1D-A288-957B23ACA365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66D8F-5F6B-4B29-BD91-9522071300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73475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Презентация к уроку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«Обучения грамоте»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5965448"/>
            <a:ext cx="7143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Подготовила учительница начальных классов</a:t>
            </a:r>
          </a:p>
          <a:p>
            <a:pPr algn="r"/>
            <a:r>
              <a:rPr lang="ru-RU" sz="28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Федорченко Нина Васильевна</a:t>
            </a:r>
            <a:endParaRPr lang="ru-RU" sz="2800" b="1" dirty="0">
              <a:ln w="19050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14818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78579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285860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214950"/>
            <a:ext cx="697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4572008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000372"/>
            <a:ext cx="6479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92867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214422"/>
            <a:ext cx="647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1285860"/>
            <a:ext cx="614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3357562"/>
            <a:ext cx="85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5214950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200024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36926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Гласные буквы:</a:t>
            </a:r>
            <a:endParaRPr lang="ru-RU" sz="3600" b="1" cap="none" spc="0" dirty="0">
              <a:ln w="1905">
                <a:solidFill>
                  <a:schemeClr val="tx1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3857628"/>
            <a:ext cx="42584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Согласные буквы:</a:t>
            </a:r>
            <a:endParaRPr lang="ru-RU" sz="36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357430"/>
            <a:ext cx="3553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О Ы У И</a:t>
            </a:r>
            <a:endParaRPr lang="ru-RU" sz="5400" b="1" cap="none" spc="0" dirty="0">
              <a:ln w="1905">
                <a:solidFill>
                  <a:srgbClr val="C0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5072074"/>
            <a:ext cx="4506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 С Р К Т Н В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Составьте слова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 этими слогами:</a:t>
            </a:r>
            <a:endParaRPr lang="ru-RU" sz="5400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1448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Во       Вы      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Ву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496"/>
          <a:ext cx="8929720" cy="364333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83596"/>
                <a:gridCol w="1688304"/>
                <a:gridCol w="2071702"/>
                <a:gridCol w="3286118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вагон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вода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выдра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вулкан       вилка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варежки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ворона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выигрыш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вуаль       </a:t>
                      </a:r>
                      <a:r>
                        <a:rPr lang="ru-RU" sz="2800" b="0" dirty="0" smtClean="0"/>
                        <a:t>витрина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варенье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Ворота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выжечь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вуз           витраж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5750727" y="4679165"/>
            <a:ext cx="36433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86322"/>
            <a:ext cx="2313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Тыква</a:t>
            </a:r>
            <a:endParaRPr lang="ru-RU" sz="5400" b="1" cap="none" spc="0" dirty="0">
              <a:ln w="1905">
                <a:solidFill>
                  <a:schemeClr val="tx1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4786322"/>
            <a:ext cx="145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Лук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4786322"/>
            <a:ext cx="2328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Салат</a:t>
            </a:r>
            <a:endParaRPr lang="ru-RU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071801" cy="374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2428892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0"/>
            <a:ext cx="3714744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1321571" y="5179231"/>
            <a:ext cx="1143008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8072462" y="4857760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295376" y="4938722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893735" y="5250669"/>
            <a:ext cx="1143008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3143248"/>
            <a:ext cx="8358246" cy="1857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198" y="285728"/>
            <a:ext cx="86398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какому слову</a:t>
            </a:r>
          </a:p>
          <a:p>
            <a:pPr algn="ctr"/>
            <a:r>
              <a:rPr lang="ru-RU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соответствует </a:t>
            </a:r>
            <a:r>
              <a:rPr lang="ru-RU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эта схема?</a:t>
            </a:r>
            <a:endParaRPr lang="ru-RU" sz="5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500034" y="3143248"/>
            <a:ext cx="3214710" cy="18573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 rot="10800000">
            <a:off x="500034" y="3143248"/>
            <a:ext cx="3214710" cy="1857388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14744" y="3143248"/>
            <a:ext cx="2071702" cy="1857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>
            <a:off x="5643570" y="3143248"/>
            <a:ext cx="3214710" cy="1857388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 rot="10800000">
            <a:off x="5643570" y="3143248"/>
            <a:ext cx="3214710" cy="1857388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3214678" y="2214554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644100" y="4071148"/>
            <a:ext cx="39997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8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38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85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385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85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385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2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357430"/>
            <a:ext cx="76589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u="sng" cap="none" spc="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</a:rPr>
              <a:t>В</a:t>
            </a:r>
            <a:r>
              <a:rPr lang="ru-RU" sz="8000" b="1" cap="none" spc="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</a:rPr>
              <a:t>ова      </a:t>
            </a:r>
            <a:r>
              <a:rPr lang="ru-RU" sz="8000" b="1" u="sng" cap="none" spc="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</a:rPr>
              <a:t>Л</a:t>
            </a:r>
            <a:r>
              <a:rPr lang="ru-RU" sz="8000" b="1" cap="none" spc="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</a:rPr>
              <a:t>ариса</a:t>
            </a:r>
            <a:endParaRPr lang="ru-RU" sz="8000" b="1" cap="none" spc="0" dirty="0">
              <a:ln>
                <a:solidFill>
                  <a:schemeClr val="tx1"/>
                </a:solidFill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714488"/>
            <a:ext cx="740805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Вова вырастил лук.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Лариса – салат.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нас выросла тыква.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Вот такая тыква!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836664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6600" cap="all" spc="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Конец!</a:t>
            </a:r>
            <a:endParaRPr lang="ru-RU" sz="16600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103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2011-12-14T17:09:18Z</dcterms:created>
  <dcterms:modified xsi:type="dcterms:W3CDTF">2011-12-14T18:24:32Z</dcterms:modified>
</cp:coreProperties>
</file>