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Картинный словарь «Овощи»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522920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начальных классов </a:t>
            </a:r>
            <a:r>
              <a:rPr lang="ru-RU" dirty="0" err="1" smtClean="0"/>
              <a:t>Легтерева</a:t>
            </a:r>
            <a:r>
              <a:rPr lang="ru-RU" dirty="0" smtClean="0"/>
              <a:t> Татьяна Борисовна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0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47" y="317889"/>
            <a:ext cx="5561905" cy="62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0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48680"/>
            <a:ext cx="396044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6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84784"/>
            <a:ext cx="5021337" cy="39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7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2736"/>
            <a:ext cx="5849044" cy="36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84784"/>
            <a:ext cx="4552900" cy="359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0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4743400" cy="373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9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36712"/>
            <a:ext cx="5289376" cy="492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3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628650"/>
            <a:ext cx="63500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0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Проверь себя!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92D050"/>
            </a:solidFill>
          </a:ln>
        </p:spPr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апуста, горох, морковь, редис, овощи, огурец, помидор, щавель, баклажан, редька, петрушка, перец, картофель, урожай, кабачок, салат.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9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капус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5976664" cy="605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горох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6912768" cy="5661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морков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128792" cy="4797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Desktop\Рисунок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052736"/>
            <a:ext cx="5760639" cy="4392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Desktop\Рисунок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12776"/>
            <a:ext cx="4591050" cy="3645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Desktop\Рисунок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1785938"/>
            <a:ext cx="5754588" cy="392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Desktop\Рисунок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776864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7675"/>
            <a:ext cx="7620000" cy="596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46</Words>
  <Application>Microsoft Office PowerPoint</Application>
  <PresentationFormat>Экран (4:3)</PresentationFormat>
  <Paragraphs>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Картинный словарь «Овощи»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Проверь себя!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Татьяна Дегтерева</cp:lastModifiedBy>
  <cp:revision>8</cp:revision>
  <dcterms:created xsi:type="dcterms:W3CDTF">2014-09-25T15:35:27Z</dcterms:created>
  <dcterms:modified xsi:type="dcterms:W3CDTF">2014-11-21T21:50:05Z</dcterms:modified>
</cp:coreProperties>
</file>