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7" r:id="rId5"/>
    <p:sldId id="269" r:id="rId6"/>
    <p:sldId id="265" r:id="rId7"/>
    <p:sldId id="270" r:id="rId8"/>
    <p:sldId id="266" r:id="rId9"/>
    <p:sldId id="271" r:id="rId10"/>
    <p:sldId id="264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96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commons.wikimedia.org/wiki/File:Weapon_Sling_1.jpg?uselang=r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s://commons.wikimedia.org/wiki/File:Osmar_Schindler_David_und_Goliath.jpg?uselang=r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357166"/>
            <a:ext cx="7776864" cy="2351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Упражнение</a:t>
            </a:r>
            <a:r>
              <a:rPr kumimoji="0" lang="ru-RU" sz="44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 правописании окончаний имён существительных в творительном падеже. </a:t>
            </a: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005064"/>
            <a:ext cx="5000660" cy="17287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Гилева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Наталия Владимировна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МКОУ «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Перегрёбинская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№1»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Перегрёбное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Октябрьский район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Тюменская область 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4612" y="3000372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Урок  русского языка  </a:t>
            </a:r>
            <a:r>
              <a:rPr lang="ru-RU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4 класса </a:t>
            </a:r>
          </a:p>
          <a:p>
            <a:pPr algn="ctr"/>
            <a:r>
              <a:rPr lang="ru-RU" dirty="0" smtClean="0"/>
              <a:t>УМК «Школа России» </a:t>
            </a:r>
          </a:p>
          <a:p>
            <a:pPr algn="ctr"/>
            <a:r>
              <a:rPr lang="ru-RU" dirty="0" smtClean="0"/>
              <a:t>Учебник В.П. </a:t>
            </a:r>
            <a:r>
              <a:rPr lang="ru-RU" dirty="0" err="1" smtClean="0"/>
              <a:t>Канакина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500174"/>
            <a:ext cx="6858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Спасибо за работу </a:t>
            </a:r>
          </a:p>
          <a:p>
            <a:r>
              <a:rPr lang="ru-RU" sz="6000" dirty="0" smtClean="0"/>
              <a:t>Д/</a:t>
            </a:r>
            <a:r>
              <a:rPr lang="ru-RU" sz="6000" dirty="0" err="1" smtClean="0"/>
              <a:t>з</a:t>
            </a:r>
            <a:r>
              <a:rPr lang="ru-RU" sz="6000" dirty="0" smtClean="0"/>
              <a:t>. упр. 225  рабочая тетрадь  стр. 64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3568" y="714356"/>
            <a:ext cx="792088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Источники: 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Т.С. 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Ситникова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, И.Ф. 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Яценко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 «Поурочные разработки по русскому языку» 4 класс М.: «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Вако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» 2014.-496с. (В помощь школьному учителю)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В.П. 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Канакина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, В.Г. Горецкий «Русский язык» учебник М.: «Просвещение» 2014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3.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Автор шаблона: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Ранько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Елена Алексеевна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г. Иваново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 Картинки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«Праща» сайт «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В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икипедия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. Праща»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71435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500174"/>
            <a:ext cx="7215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 Назовите падежные окончания имен существительных в творительном  падеже 1, 2, 3 склонения ?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4429132"/>
            <a:ext cx="61436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  Докажи, что имена сущ. </a:t>
            </a:r>
          </a:p>
          <a:p>
            <a:pPr algn="ctr"/>
            <a:r>
              <a:rPr lang="ru-RU" sz="2800" b="1" dirty="0" smtClean="0"/>
              <a:t>в творительном падеже: 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интересуюсь игрой, пошёл за другом, спрятался за печью</a:t>
            </a:r>
          </a:p>
          <a:p>
            <a:pPr algn="ctr"/>
            <a:r>
              <a:rPr lang="ru-RU" sz="2800" b="1" dirty="0" smtClean="0"/>
              <a:t>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85794"/>
            <a:ext cx="85725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Проверка </a:t>
            </a:r>
          </a:p>
          <a:p>
            <a:pPr marL="342900" indent="-34290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	В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центре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осквы ест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атр зв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рей на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улиц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урова. Се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одня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дес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пр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ера. В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лтом к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стюме выходит на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рену клоун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унтик. С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бака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ыж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 п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казывает на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карте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ёрное море. М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рская свинка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уш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 крутит к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2428868"/>
            <a:ext cx="62865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Письмо  под диктовку.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" grpId="1" build="allAtOnce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1000108"/>
            <a:ext cx="7358114" cy="1500198"/>
          </a:xfrm>
          <a:prstGeom prst="rect">
            <a:avLst/>
          </a:prstGeom>
          <a:solidFill>
            <a:srgbClr val="DC96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0100" y="1000108"/>
            <a:ext cx="721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6000" b="1" dirty="0" err="1" smtClean="0"/>
              <a:t>ш</a:t>
            </a:r>
            <a:r>
              <a:rPr lang="ru-RU" sz="6000" b="1" dirty="0" smtClean="0"/>
              <a:t>, </a:t>
            </a:r>
            <a:r>
              <a:rPr lang="ru-RU" sz="6000" b="1" dirty="0" err="1" smtClean="0"/>
              <a:t>щ</a:t>
            </a:r>
            <a:r>
              <a:rPr lang="ru-RU" sz="6000" b="1" dirty="0" smtClean="0"/>
              <a:t>, ж, ч, </a:t>
            </a:r>
            <a:r>
              <a:rPr lang="ru-RU" sz="6000" b="1" dirty="0" err="1" smtClean="0"/>
              <a:t>ц</a:t>
            </a:r>
            <a:endParaRPr lang="ru-RU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2928934"/>
            <a:ext cx="82153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Прочитай предложение, определи окончания:</a:t>
            </a:r>
          </a:p>
          <a:p>
            <a:r>
              <a:rPr lang="ru-RU" sz="3600" dirty="0" smtClean="0"/>
              <a:t>За рощ(</a:t>
            </a:r>
            <a:r>
              <a:rPr lang="ru-RU" sz="3600" dirty="0" err="1" smtClean="0"/>
              <a:t>е,о</a:t>
            </a:r>
            <a:r>
              <a:rPr lang="ru-RU" sz="3600" dirty="0" smtClean="0"/>
              <a:t>)</a:t>
            </a:r>
            <a:r>
              <a:rPr lang="ru-RU" sz="3600" dirty="0" err="1" smtClean="0"/>
              <a:t>й</a:t>
            </a:r>
            <a:r>
              <a:rPr lang="ru-RU" sz="3600" dirty="0" smtClean="0"/>
              <a:t> зеркалом лежит широкий пруд с чистой </a:t>
            </a:r>
            <a:r>
              <a:rPr lang="ru-RU" sz="3600" dirty="0" err="1" smtClean="0"/>
              <a:t>водиц</a:t>
            </a:r>
            <a:r>
              <a:rPr lang="ru-RU" sz="3600" dirty="0" smtClean="0"/>
              <a:t>(</a:t>
            </a:r>
            <a:r>
              <a:rPr lang="ru-RU" sz="3600" dirty="0" err="1" smtClean="0"/>
              <a:t>е,о</a:t>
            </a:r>
            <a:r>
              <a:rPr lang="ru-RU" sz="3600" dirty="0" smtClean="0"/>
              <a:t>)</a:t>
            </a:r>
            <a:r>
              <a:rPr lang="ru-RU" sz="3600" dirty="0" err="1" smtClean="0"/>
              <a:t>й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 и песчаным пляж(</a:t>
            </a:r>
            <a:r>
              <a:rPr lang="ru-RU" sz="3600" dirty="0" err="1" smtClean="0"/>
              <a:t>е,о</a:t>
            </a:r>
            <a:r>
              <a:rPr lang="ru-RU" sz="3600" dirty="0" smtClean="0"/>
              <a:t>)м.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6929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Работа в парах.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Дачей, ежом, ландышем, плащом, улицей, огурцом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56" y="2000240"/>
            <a:ext cx="657229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План исследования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Определи падеж имен сущ.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 Выдели основу и окончание.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Определить, какой согласный стоит на конце основы, подчеркнуть его.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Поставить ударение в словах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Посмотреть , какая буква стоит в окончании на месте ударного  звука.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Посмотреть , какая буква стоит в окончании на месте безударного  звука.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Сделай вывод.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142984"/>
            <a:ext cx="67866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Упр. 222  </a:t>
            </a:r>
          </a:p>
          <a:p>
            <a:endParaRPr lang="ru-RU" dirty="0" smtClean="0"/>
          </a:p>
          <a:p>
            <a:pPr algn="ctr"/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Работа в группах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 группа   1 столбик слов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 группа   2 столбик слов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4786322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Праща </a:t>
            </a:r>
            <a:endParaRPr lang="ru-RU" sz="3600" b="1" dirty="0"/>
          </a:p>
        </p:txBody>
      </p:sp>
      <p:pic>
        <p:nvPicPr>
          <p:cNvPr id="6146" name="Picture 2" descr="https://upload.wikimedia.org/wikipedia/commons/thumb/8/8e/Weapon_Sling_1.jpg/250px-Weapon_Sling_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4643446"/>
            <a:ext cx="1314809" cy="857256"/>
          </a:xfrm>
          <a:prstGeom prst="rect">
            <a:avLst/>
          </a:prstGeom>
          <a:noFill/>
        </p:spPr>
      </p:pic>
      <p:pic>
        <p:nvPicPr>
          <p:cNvPr id="6148" name="Picture 4" descr="https://upload.wikimedia.org/wikipedia/commons/thumb/4/48/Osmar_Schindler_David_und_Goliath.jpg/250px-Osmar_Schindler_David_und_Goliath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4357694"/>
            <a:ext cx="1285884" cy="1779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85794"/>
            <a:ext cx="79296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Упр. 223 </a:t>
            </a:r>
            <a:r>
              <a:rPr lang="ru-RU" sz="4400" dirty="0" smtClean="0"/>
              <a:t>выполни самостоятельно 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Упр. 224 </a:t>
            </a:r>
          </a:p>
          <a:p>
            <a:pPr algn="ctr"/>
            <a:r>
              <a:rPr lang="ru-RU" sz="4400" dirty="0" smtClean="0"/>
              <a:t>работа по вариантам </a:t>
            </a:r>
            <a:endParaRPr lang="en-US" sz="4400" dirty="0" smtClean="0"/>
          </a:p>
          <a:p>
            <a:r>
              <a:rPr lang="en-US" sz="4400" dirty="0" smtClean="0"/>
              <a:t>I </a:t>
            </a:r>
            <a:r>
              <a:rPr lang="ru-RU" sz="4400" dirty="0" smtClean="0"/>
              <a:t>вариант – 1-3 предложение </a:t>
            </a:r>
            <a:endParaRPr lang="en-US" sz="4400" dirty="0" smtClean="0"/>
          </a:p>
          <a:p>
            <a:r>
              <a:rPr lang="en-US" sz="4400" dirty="0" smtClean="0"/>
              <a:t>II</a:t>
            </a:r>
            <a:r>
              <a:rPr lang="ru-RU" sz="4400" dirty="0" smtClean="0"/>
              <a:t> вариант 4-6 предложение </a:t>
            </a:r>
          </a:p>
          <a:p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142984"/>
            <a:ext cx="78581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 Работа по карточкам.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2357430"/>
            <a:ext cx="7215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С </a:t>
            </a:r>
            <a:r>
              <a:rPr lang="ru-RU" sz="2800" b="1" dirty="0" err="1" smtClean="0"/>
              <a:t>бага</a:t>
            </a:r>
            <a:r>
              <a:rPr lang="ru-RU" sz="2800" b="1" dirty="0" smtClean="0"/>
              <a:t>…м,  перед дач…</a:t>
            </a:r>
            <a:r>
              <a:rPr lang="ru-RU" sz="2800" b="1" dirty="0" err="1" smtClean="0"/>
              <a:t>й</a:t>
            </a:r>
            <a:r>
              <a:rPr lang="ru-RU" sz="2800" b="1" dirty="0" smtClean="0"/>
              <a:t>, с товарищ…м, под крыш…</a:t>
            </a:r>
            <a:r>
              <a:rPr lang="ru-RU" sz="2800" b="1" dirty="0" err="1" smtClean="0"/>
              <a:t>й</a:t>
            </a:r>
            <a:r>
              <a:rPr lang="ru-RU" sz="2800" b="1" dirty="0" smtClean="0"/>
              <a:t>, перед смерч…м, с </a:t>
            </a:r>
            <a:r>
              <a:rPr lang="ru-RU" sz="2800" b="1" dirty="0" err="1" smtClean="0"/>
              <a:t>продавц</a:t>
            </a:r>
            <a:r>
              <a:rPr lang="ru-RU" sz="2800" b="1" dirty="0" smtClean="0"/>
              <a:t>…м, перед столиц…</a:t>
            </a:r>
            <a:r>
              <a:rPr lang="ru-RU" sz="2800" b="1" dirty="0" err="1" smtClean="0"/>
              <a:t>й</a:t>
            </a:r>
            <a:r>
              <a:rPr lang="ru-RU" sz="2800" b="1" dirty="0" smtClean="0"/>
              <a:t>, между околиц…</a:t>
            </a:r>
            <a:r>
              <a:rPr lang="ru-RU" sz="2800" b="1" dirty="0" err="1" smtClean="0"/>
              <a:t>й</a:t>
            </a:r>
            <a:r>
              <a:rPr lang="ru-RU" sz="2800" b="1" dirty="0" smtClean="0"/>
              <a:t> и улиц…</a:t>
            </a:r>
            <a:r>
              <a:rPr lang="ru-RU" sz="2800" b="1" dirty="0" err="1" smtClean="0"/>
              <a:t>й</a:t>
            </a:r>
            <a:r>
              <a:rPr lang="ru-RU" sz="2800" b="1" dirty="0" smtClean="0"/>
              <a:t>, с борщ…м, с чертеж…м, за гостиниц…</a:t>
            </a:r>
            <a:r>
              <a:rPr lang="ru-RU" sz="2800" b="1" dirty="0" err="1" smtClean="0"/>
              <a:t>й</a:t>
            </a:r>
            <a:r>
              <a:rPr lang="ru-RU" sz="2800" b="1" dirty="0" smtClean="0"/>
              <a:t>. 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3857620" y="4286256"/>
            <a:ext cx="1428760" cy="135732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1428736"/>
            <a:ext cx="65722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уроке я узнал…..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 научился …..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Мне было трудно….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Мне было легко….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391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Наталия</cp:lastModifiedBy>
  <cp:revision>10</cp:revision>
  <dcterms:created xsi:type="dcterms:W3CDTF">2013-08-18T07:43:00Z</dcterms:created>
  <dcterms:modified xsi:type="dcterms:W3CDTF">2014-11-30T09:00:20Z</dcterms:modified>
</cp:coreProperties>
</file>