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7" r:id="rId4"/>
    <p:sldId id="257" r:id="rId5"/>
    <p:sldId id="258" r:id="rId6"/>
    <p:sldId id="264" r:id="rId7"/>
    <p:sldId id="259" r:id="rId8"/>
    <p:sldId id="268" r:id="rId9"/>
    <p:sldId id="260" r:id="rId10"/>
    <p:sldId id="270" r:id="rId11"/>
    <p:sldId id="262" r:id="rId12"/>
    <p:sldId id="269" r:id="rId13"/>
    <p:sldId id="261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F1FA1-4A40-40FA-B7BA-CAE13FE46E0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9F734-F5A3-4293-89B6-C6748CE69A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5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9F734-F5A3-4293-89B6-C6748CE69A2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slide" Target="slide14.xml"/><Relationship Id="rId3" Type="http://schemas.openxmlformats.org/officeDocument/2006/relationships/image" Target="../media/image1.jpeg"/><Relationship Id="rId7" Type="http://schemas.openxmlformats.org/officeDocument/2006/relationships/slide" Target="slide6.xml"/><Relationship Id="rId12" Type="http://schemas.openxmlformats.org/officeDocument/2006/relationships/slide" Target="slide1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94997" y="476672"/>
            <a:ext cx="75316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«Поле чудес»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20" name="Группа 119"/>
          <p:cNvGrpSpPr/>
          <p:nvPr/>
        </p:nvGrpSpPr>
        <p:grpSpPr>
          <a:xfrm>
            <a:off x="2964813" y="2110966"/>
            <a:ext cx="3107991" cy="3096488"/>
            <a:chOff x="844003" y="1442294"/>
            <a:chExt cx="3645969" cy="3626944"/>
          </a:xfrm>
        </p:grpSpPr>
        <p:grpSp>
          <p:nvGrpSpPr>
            <p:cNvPr id="121" name="Группа 120"/>
            <p:cNvGrpSpPr/>
            <p:nvPr/>
          </p:nvGrpSpPr>
          <p:grpSpPr>
            <a:xfrm>
              <a:off x="869528" y="1442294"/>
              <a:ext cx="3620444" cy="3626944"/>
              <a:chOff x="879548" y="1432267"/>
              <a:chExt cx="3620444" cy="3626944"/>
            </a:xfrm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grpSpPr>
          <p:sp>
            <p:nvSpPr>
              <p:cNvPr id="134" name="Пирог 133"/>
              <p:cNvSpPr/>
              <p:nvPr/>
            </p:nvSpPr>
            <p:spPr>
              <a:xfrm>
                <a:off x="899592" y="1448780"/>
                <a:ext cx="3600400" cy="3600400"/>
              </a:xfrm>
              <a:prstGeom prst="pie">
                <a:avLst>
                  <a:gd name="adj1" fmla="val 14395893"/>
                  <a:gd name="adj2" fmla="val 16200000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Пирог 134"/>
              <p:cNvSpPr/>
              <p:nvPr/>
            </p:nvSpPr>
            <p:spPr>
              <a:xfrm>
                <a:off x="879550" y="1448780"/>
                <a:ext cx="3600400" cy="3600400"/>
              </a:xfrm>
              <a:prstGeom prst="pie">
                <a:avLst>
                  <a:gd name="adj1" fmla="val 12633133"/>
                  <a:gd name="adj2" fmla="val 14378413"/>
                </a:avLst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Пирог 135"/>
              <p:cNvSpPr/>
              <p:nvPr/>
            </p:nvSpPr>
            <p:spPr>
              <a:xfrm rot="19785687">
                <a:off x="883071" y="1448779"/>
                <a:ext cx="3600400" cy="3600400"/>
              </a:xfrm>
              <a:prstGeom prst="pie">
                <a:avLst>
                  <a:gd name="adj1" fmla="val 12623155"/>
                  <a:gd name="adj2" fmla="val 14414332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Пирог 136"/>
              <p:cNvSpPr/>
              <p:nvPr/>
            </p:nvSpPr>
            <p:spPr>
              <a:xfrm rot="5400000">
                <a:off x="879548" y="1458809"/>
                <a:ext cx="3600402" cy="3600401"/>
              </a:xfrm>
              <a:prstGeom prst="pie">
                <a:avLst>
                  <a:gd name="adj1" fmla="val 14395893"/>
                  <a:gd name="adj2" fmla="val 16200000"/>
                </a:avLst>
              </a:prstGeom>
              <a:solidFill>
                <a:schemeClr val="tx1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Пирог 137"/>
              <p:cNvSpPr/>
              <p:nvPr/>
            </p:nvSpPr>
            <p:spPr>
              <a:xfrm rot="5400000">
                <a:off x="879549" y="1438766"/>
                <a:ext cx="3600400" cy="3600400"/>
              </a:xfrm>
              <a:prstGeom prst="pie">
                <a:avLst>
                  <a:gd name="adj1" fmla="val 12633133"/>
                  <a:gd name="adj2" fmla="val 1437841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Пирог 138"/>
              <p:cNvSpPr/>
              <p:nvPr/>
            </p:nvSpPr>
            <p:spPr>
              <a:xfrm rot="3585687">
                <a:off x="879550" y="1442287"/>
                <a:ext cx="3600400" cy="3600400"/>
              </a:xfrm>
              <a:prstGeom prst="pie">
                <a:avLst>
                  <a:gd name="adj1" fmla="val 12623155"/>
                  <a:gd name="adj2" fmla="val 14414332"/>
                </a:avLst>
              </a:prstGeom>
              <a:solidFill>
                <a:schemeClr val="tx1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Пирог 139"/>
              <p:cNvSpPr/>
              <p:nvPr/>
            </p:nvSpPr>
            <p:spPr>
              <a:xfrm flipV="1">
                <a:off x="899592" y="1442294"/>
                <a:ext cx="3600400" cy="3600400"/>
              </a:xfrm>
              <a:prstGeom prst="pie">
                <a:avLst>
                  <a:gd name="adj1" fmla="val 14395893"/>
                  <a:gd name="adj2" fmla="val 16200000"/>
                </a:avLst>
              </a:prstGeom>
              <a:solidFill>
                <a:schemeClr val="tx1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Пирог 140"/>
              <p:cNvSpPr/>
              <p:nvPr/>
            </p:nvSpPr>
            <p:spPr>
              <a:xfrm flipV="1">
                <a:off x="879550" y="1442294"/>
                <a:ext cx="3600400" cy="3600400"/>
              </a:xfrm>
              <a:prstGeom prst="pie">
                <a:avLst>
                  <a:gd name="adj1" fmla="val 12633133"/>
                  <a:gd name="adj2" fmla="val 1437841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Пирог 141"/>
              <p:cNvSpPr/>
              <p:nvPr/>
            </p:nvSpPr>
            <p:spPr>
              <a:xfrm rot="1814313" flipV="1">
                <a:off x="883071" y="1442295"/>
                <a:ext cx="3600400" cy="3600400"/>
              </a:xfrm>
              <a:prstGeom prst="pie">
                <a:avLst>
                  <a:gd name="adj1" fmla="val 12623155"/>
                  <a:gd name="adj2" fmla="val 14414332"/>
                </a:avLst>
              </a:prstGeom>
              <a:solidFill>
                <a:schemeClr val="tx1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Пирог 142"/>
              <p:cNvSpPr/>
              <p:nvPr/>
            </p:nvSpPr>
            <p:spPr>
              <a:xfrm rot="16200000" flipV="1">
                <a:off x="879548" y="1432267"/>
                <a:ext cx="3600400" cy="3600400"/>
              </a:xfrm>
              <a:prstGeom prst="pie">
                <a:avLst>
                  <a:gd name="adj1" fmla="val 14395893"/>
                  <a:gd name="adj2" fmla="val 16200000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Пирог 143"/>
              <p:cNvSpPr/>
              <p:nvPr/>
            </p:nvSpPr>
            <p:spPr>
              <a:xfrm rot="16200000" flipV="1">
                <a:off x="879548" y="1452309"/>
                <a:ext cx="3600400" cy="3600400"/>
              </a:xfrm>
              <a:prstGeom prst="pie">
                <a:avLst>
                  <a:gd name="adj1" fmla="val 12633133"/>
                  <a:gd name="adj2" fmla="val 14378413"/>
                </a:avLst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Пирог 144"/>
              <p:cNvSpPr/>
              <p:nvPr/>
            </p:nvSpPr>
            <p:spPr>
              <a:xfrm rot="18014313" flipV="1">
                <a:off x="879549" y="1448788"/>
                <a:ext cx="3600400" cy="3600400"/>
              </a:xfrm>
              <a:prstGeom prst="pie">
                <a:avLst>
                  <a:gd name="adj1" fmla="val 12623155"/>
                  <a:gd name="adj2" fmla="val 14414332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2" name="Прямоугольник 121"/>
            <p:cNvSpPr/>
            <p:nvPr/>
          </p:nvSpPr>
          <p:spPr>
            <a:xfrm rot="848049">
              <a:off x="2858178" y="1500954"/>
              <a:ext cx="431004" cy="6128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40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3" name="Прямоугольник 122"/>
            <p:cNvSpPr/>
            <p:nvPr/>
          </p:nvSpPr>
          <p:spPr>
            <a:xfrm rot="4554061">
              <a:off x="3814738" y="2563088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10</a:t>
              </a:r>
              <a:endParaRPr lang="ru-RU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4" name="Прямоугольник 123"/>
            <p:cNvSpPr/>
            <p:nvPr/>
          </p:nvSpPr>
          <p:spPr>
            <a:xfrm rot="15112491">
              <a:off x="828698" y="3292017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20</a:t>
              </a:r>
              <a:endParaRPr lang="ru-RU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11942448">
              <a:off x="1957676" y="4436091"/>
              <a:ext cx="645379" cy="6128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50</a:t>
              </a:r>
              <a:endParaRPr lang="ru-RU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6" name="Прямоугольник 125"/>
            <p:cNvSpPr/>
            <p:nvPr/>
          </p:nvSpPr>
          <p:spPr>
            <a:xfrm rot="18839209">
              <a:off x="1375977" y="1897970"/>
              <a:ext cx="441614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Б</a:t>
              </a:r>
              <a:endParaRPr lang="ru-RU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7" name="Прямоугольник 126"/>
            <p:cNvSpPr/>
            <p:nvPr/>
          </p:nvSpPr>
          <p:spPr>
            <a:xfrm rot="8074665">
              <a:off x="3482393" y="3986204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3</a:t>
              </a:r>
              <a:r>
                <a:rPr lang="en-US" sz="28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8" name="Прямоугольник 127"/>
            <p:cNvSpPr/>
            <p:nvPr/>
          </p:nvSpPr>
          <p:spPr>
            <a:xfrm rot="2720802">
              <a:off x="3482397" y="1871967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4</a:t>
              </a:r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9" name="Прямоугольник 128"/>
            <p:cNvSpPr/>
            <p:nvPr/>
          </p:nvSpPr>
          <p:spPr>
            <a:xfrm rot="20667513">
              <a:off x="1990440" y="1487003"/>
              <a:ext cx="645379" cy="6128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6</a:t>
              </a:r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0" name="Прямоугольник 129"/>
            <p:cNvSpPr/>
            <p:nvPr/>
          </p:nvSpPr>
          <p:spPr>
            <a:xfrm rot="9753980">
              <a:off x="2896115" y="4392640"/>
              <a:ext cx="431005" cy="6128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1" name="Прямоугольник 130"/>
            <p:cNvSpPr/>
            <p:nvPr/>
          </p:nvSpPr>
          <p:spPr>
            <a:xfrm rot="6342769">
              <a:off x="3801880" y="3335597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5</a:t>
              </a:r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>
            <a:xfrm rot="17310787">
              <a:off x="860059" y="2499441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4</a:t>
              </a:r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3" name="Прямоугольник 132"/>
            <p:cNvSpPr/>
            <p:nvPr/>
          </p:nvSpPr>
          <p:spPr>
            <a:xfrm rot="13644536">
              <a:off x="1274586" y="4014927"/>
              <a:ext cx="644397" cy="6137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3</a:t>
              </a:r>
              <a:r>
                <a:rPr lang="en-US" sz="2800" b="0" cap="none" spc="0" dirty="0" smtClean="0">
                  <a:ln w="18415" cmpd="sng">
                    <a:solidFill>
                      <a:schemeClr val="tx1"/>
                    </a:solidFill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0</a:t>
              </a:r>
              <a:endParaRPr lang="ru-RU" sz="2800" b="0" cap="none" spc="0" dirty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30" name="Стрелка вправо 29">
            <a:hlinkClick r:id="rId4" action="ppaction://hlinksldjump"/>
          </p:cNvPr>
          <p:cNvSpPr/>
          <p:nvPr/>
        </p:nvSpPr>
        <p:spPr>
          <a:xfrm>
            <a:off x="8595566" y="6374314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00395" y="5184792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Аржаникова</a:t>
            </a:r>
            <a:r>
              <a:rPr lang="ru-RU" sz="2800" dirty="0" smtClean="0"/>
              <a:t> Инна Владимировна</a:t>
            </a:r>
          </a:p>
          <a:p>
            <a:pPr algn="ctr"/>
            <a:r>
              <a:rPr lang="ru-RU" sz="2800" dirty="0" smtClean="0"/>
              <a:t>педагог дополнительного образования </a:t>
            </a:r>
          </a:p>
          <a:p>
            <a:pPr algn="ctr"/>
            <a:r>
              <a:rPr lang="ru-RU" sz="2800" dirty="0" smtClean="0"/>
              <a:t>МБОУ ДО «ДДТ» п. </a:t>
            </a:r>
            <a:r>
              <a:rPr lang="ru-RU" sz="2800" dirty="0" err="1" smtClean="0"/>
              <a:t>Ханымей</a:t>
            </a:r>
            <a:endParaRPr lang="ru-RU" sz="2800" dirty="0"/>
          </a:p>
          <a:p>
            <a:pPr algn="ctr">
              <a:lnSpc>
                <a:spcPct val="15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72497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6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32440" y="6425433"/>
            <a:ext cx="504056" cy="40466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88640"/>
            <a:ext cx="4968552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Игра со зрителями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7" y="2348880"/>
            <a:ext cx="6480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Отступ в начальной строке текста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12158" y="231285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Абзац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454" y="3476841"/>
            <a:ext cx="8325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Окно, в котором в данный момент ведётся работа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3973006"/>
            <a:ext cx="279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Активное окно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8092" y="5105510"/>
            <a:ext cx="7956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Последовательность  действий, направленных на решение какай-либо задачи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06290" y="5448066"/>
            <a:ext cx="1713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Алгоритм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39432" y="2574468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3" name="Овал 12"/>
          <p:cNvSpPr/>
          <p:nvPr/>
        </p:nvSpPr>
        <p:spPr>
          <a:xfrm>
            <a:off x="327558" y="3659503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4" name="Овал 13"/>
          <p:cNvSpPr/>
          <p:nvPr/>
        </p:nvSpPr>
        <p:spPr>
          <a:xfrm>
            <a:off x="402439" y="5290170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1962265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8532440" y="6453336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8209179" y="2793638"/>
            <a:ext cx="504056" cy="432048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Т</a:t>
            </a:r>
            <a:endParaRPr lang="ru-RU" sz="8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Р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83768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Е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63888" y="2551852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К</a:t>
            </a:r>
            <a:endParaRPr lang="ru-RU" sz="8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44008" y="2551852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Б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21604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О</a:t>
            </a:r>
            <a:endParaRPr lang="ru-RU" sz="8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253948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Л</a:t>
            </a:r>
            <a:endParaRPr lang="ru-RU" sz="8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03648" y="2503794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510" y="2539484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78596" y="2503794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74030" y="2489374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44008" y="2454766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34270" y="2420888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773315" y="2420888"/>
            <a:ext cx="99797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2478596" y="188640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Финальная игра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1838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6" grpId="0" animBg="1"/>
      <p:bldP spid="6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5" y="621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95736" y="188640"/>
            <a:ext cx="4968552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Игра со зрителями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653659" y="2328631"/>
            <a:ext cx="83828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Часть оперативной памяти, используемая для временного хранения информации.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238590" y="2732364"/>
            <a:ext cx="2905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Буфер обмена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659" y="3789039"/>
            <a:ext cx="7878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Меню, представленное на экране лишь заголовком.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635454" y="4267192"/>
            <a:ext cx="5392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Вложенное меню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572" y="531157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Кнопка для переключения раскладки клавиатуры и вызова языковой панели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5811409"/>
            <a:ext cx="394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Индикатор клавиатуры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9432" y="2574468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2" name="Овал 11"/>
          <p:cNvSpPr/>
          <p:nvPr/>
        </p:nvSpPr>
        <p:spPr>
          <a:xfrm>
            <a:off x="327558" y="4005064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3" name="Овал 12"/>
          <p:cNvSpPr/>
          <p:nvPr/>
        </p:nvSpPr>
        <p:spPr>
          <a:xfrm>
            <a:off x="402439" y="5709676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4" name="Стрелка вправо 13">
            <a:hlinkClick r:id="rId3" action="ppaction://hlinksldjump"/>
          </p:cNvPr>
          <p:cNvSpPr/>
          <p:nvPr/>
        </p:nvSpPr>
        <p:spPr>
          <a:xfrm>
            <a:off x="8532440" y="6425433"/>
            <a:ext cx="504056" cy="40466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230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6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8532440" y="6453336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7229400" y="3212976"/>
            <a:ext cx="504056" cy="432048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2602043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И</a:t>
            </a:r>
            <a:endParaRPr lang="ru-RU" sz="8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2602043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В</a:t>
            </a:r>
            <a:endParaRPr lang="ru-RU" sz="8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Р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У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96136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С</a:t>
            </a:r>
            <a:endParaRPr lang="ru-RU" sz="8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21795" y="253292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347864" y="248018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2424789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96136" y="2463617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5813" y="2517325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2195736" y="285769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Супер игра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446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6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53852" y="476672"/>
            <a:ext cx="7272808" cy="34563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творческих успехов!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6" descr="D:\2011-2012 уч.г\работа\смайл4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83" y="4293096"/>
            <a:ext cx="2793231" cy="223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0359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3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38629" y="393692"/>
            <a:ext cx="76328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и задачи мероприятия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5738" y="1340768"/>
            <a:ext cx="7339524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/>
              <a:t>Проверить </a:t>
            </a:r>
            <a:r>
              <a:rPr lang="ru-RU" sz="2800" dirty="0"/>
              <a:t>знания, умения навыки </a:t>
            </a:r>
            <a:r>
              <a:rPr lang="ru-RU" sz="2800" dirty="0" smtClean="0"/>
              <a:t>учащихся.</a:t>
            </a:r>
            <a:endParaRPr lang="ru-RU" sz="2800" dirty="0"/>
          </a:p>
          <a:p>
            <a:pPr algn="ctr">
              <a:lnSpc>
                <a:spcPct val="150000"/>
              </a:lnSpc>
            </a:pPr>
            <a:r>
              <a:rPr lang="ru-RU" sz="2800" dirty="0" smtClean="0"/>
              <a:t>Развивать </a:t>
            </a:r>
            <a:r>
              <a:rPr lang="ru-RU" sz="2800" dirty="0"/>
              <a:t>творческие способности детей, воспитывать чувство коллективизма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38629" y="4509913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/>
              <a:t>барабан</a:t>
            </a:r>
            <a:r>
              <a:rPr lang="ru-RU" sz="2800" dirty="0"/>
              <a:t>, компьютер, проектор, презентация «Поле-чудес», карточки с алфавитом, ручки.</a:t>
            </a:r>
          </a:p>
          <a:p>
            <a:pPr algn="ctr">
              <a:lnSpc>
                <a:spcPct val="150000"/>
              </a:lnSpc>
            </a:pPr>
            <a:endParaRPr lang="ru-RU" sz="2800" dirty="0"/>
          </a:p>
        </p:txBody>
      </p:sp>
      <p:sp>
        <p:nvSpPr>
          <p:cNvPr id="32" name="Стрелка вправо 31">
            <a:hlinkClick r:id="rId3" action="ppaction://hlinksldjump"/>
          </p:cNvPr>
          <p:cNvSpPr/>
          <p:nvPr/>
        </p:nvSpPr>
        <p:spPr>
          <a:xfrm>
            <a:off x="8574868" y="6453336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09076" y="3781780"/>
            <a:ext cx="76328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Оборудование: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595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66829" y="260648"/>
            <a:ext cx="33986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игры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8205" y="1127416"/>
            <a:ext cx="8064888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/>
              <a:t>В каждом туре побеждает тот, кто правильно назовёт слово. Слово можно назвать сразу или угадывать по буквам. 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 Неправильно называете букву - право игры переходит к следующему игроку. Если вы рискнёте назвать слово, но ошибётесь хоть в одной букве, покидаете игру .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/>
              <a:t> Обратите внимание на секторы</a:t>
            </a: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            + - право открыть любую букву,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             О - переход хода ,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             Б - банкрот , все ваши очки сгорают,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             П - приз, если берёте приз, то </a:t>
            </a:r>
            <a:r>
              <a:rPr lang="ru-RU" sz="2400" dirty="0" smtClean="0"/>
              <a:t>  покидаете </a:t>
            </a:r>
            <a:r>
              <a:rPr lang="ru-RU" sz="2400" dirty="0"/>
              <a:t>игру .</a:t>
            </a:r>
          </a:p>
        </p:txBody>
      </p:sp>
      <p:sp>
        <p:nvSpPr>
          <p:cNvPr id="31" name="Стрелка вправо 30">
            <a:hlinkClick r:id="rId3" action="ppaction://hlinksldjump"/>
          </p:cNvPr>
          <p:cNvSpPr/>
          <p:nvPr/>
        </p:nvSpPr>
        <p:spPr>
          <a:xfrm>
            <a:off x="8563660" y="6386668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8892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4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hlinkClick r:id="rId2" action="ppaction://hlinksldjump"/>
          </p:cNvPr>
          <p:cNvSpPr txBox="1">
            <a:spLocks/>
          </p:cNvSpPr>
          <p:nvPr/>
        </p:nvSpPr>
        <p:spPr>
          <a:xfrm>
            <a:off x="3995936" y="1556792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2 тур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Заголовок 1">
            <a:hlinkClick r:id="rId4" action="ppaction://hlinksldjump"/>
          </p:cNvPr>
          <p:cNvSpPr txBox="1">
            <a:spLocks/>
          </p:cNvSpPr>
          <p:nvPr/>
        </p:nvSpPr>
        <p:spPr>
          <a:xfrm>
            <a:off x="3955148" y="2873540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3 тур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>
            <a:hlinkClick r:id="rId5" action="ppaction://hlinksldjump"/>
          </p:cNvPr>
          <p:cNvSpPr txBox="1">
            <a:spLocks/>
          </p:cNvSpPr>
          <p:nvPr/>
        </p:nvSpPr>
        <p:spPr>
          <a:xfrm>
            <a:off x="3985592" y="5454352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Супер игра</a:t>
            </a:r>
            <a:endParaRPr lang="ru-RU" dirty="0"/>
          </a:p>
        </p:txBody>
      </p:sp>
      <p:sp>
        <p:nvSpPr>
          <p:cNvPr id="9" name="Заголовок 1">
            <a:hlinkClick r:id="rId6" action="ppaction://hlinksldjump"/>
          </p:cNvPr>
          <p:cNvSpPr txBox="1">
            <a:spLocks/>
          </p:cNvSpPr>
          <p:nvPr/>
        </p:nvSpPr>
        <p:spPr>
          <a:xfrm>
            <a:off x="3985592" y="4158208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Финальная игра</a:t>
            </a:r>
            <a:endParaRPr lang="ru-RU" dirty="0"/>
          </a:p>
        </p:txBody>
      </p:sp>
      <p:pic>
        <p:nvPicPr>
          <p:cNvPr id="2053" name="Picture 5" descr="D:\2011-2012 уч.г\работа\смайл.wm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11" y="2050319"/>
            <a:ext cx="2160240" cy="196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03605" y="1425012"/>
            <a:ext cx="3215880" cy="5232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со зрителями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Заголовок 1">
            <a:hlinkClick r:id="rId9" action="ppaction://hlinksldjump"/>
          </p:cNvPr>
          <p:cNvSpPr txBox="1">
            <a:spLocks/>
          </p:cNvSpPr>
          <p:nvPr/>
        </p:nvSpPr>
        <p:spPr>
          <a:xfrm>
            <a:off x="4003073" y="260648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1 тур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Овал 1">
            <a:hlinkClick r:id="rId7" action="ppaction://hlinksldjump"/>
          </p:cNvPr>
          <p:cNvSpPr/>
          <p:nvPr/>
        </p:nvSpPr>
        <p:spPr>
          <a:xfrm>
            <a:off x="611560" y="4149080"/>
            <a:ext cx="432048" cy="4229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4" name="Овал 13">
            <a:hlinkClick r:id="rId10" action="ppaction://hlinksldjump"/>
          </p:cNvPr>
          <p:cNvSpPr/>
          <p:nvPr/>
        </p:nvSpPr>
        <p:spPr>
          <a:xfrm>
            <a:off x="1241911" y="4135985"/>
            <a:ext cx="432048" cy="4229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5" name="Овал 14">
            <a:hlinkClick r:id="rId11" action="ppaction://hlinksldjump"/>
          </p:cNvPr>
          <p:cNvSpPr/>
          <p:nvPr/>
        </p:nvSpPr>
        <p:spPr>
          <a:xfrm>
            <a:off x="1911545" y="4158208"/>
            <a:ext cx="432048" cy="4229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6" name="Овал 15">
            <a:hlinkClick r:id="rId12" action="ppaction://hlinksldjump"/>
          </p:cNvPr>
          <p:cNvSpPr/>
          <p:nvPr/>
        </p:nvSpPr>
        <p:spPr>
          <a:xfrm>
            <a:off x="2560051" y="4158208"/>
            <a:ext cx="432048" cy="4229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8" name="Стрелка вправо 17">
            <a:hlinkClick r:id="rId13" action="ppaction://hlinksldjump"/>
          </p:cNvPr>
          <p:cNvSpPr/>
          <p:nvPr/>
        </p:nvSpPr>
        <p:spPr>
          <a:xfrm>
            <a:off x="8563660" y="6395020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4885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5" y="621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4176464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1 тур</a:t>
            </a:r>
            <a:endParaRPr lang="ru-RU" dirty="0"/>
          </a:p>
        </p:txBody>
      </p:sp>
      <p:sp>
        <p:nvSpPr>
          <p:cNvPr id="3" name="Стрелка вправо 2">
            <a:hlinkClick r:id="rId3" action="ppaction://hlinksldjump"/>
          </p:cNvPr>
          <p:cNvSpPr/>
          <p:nvPr/>
        </p:nvSpPr>
        <p:spPr>
          <a:xfrm>
            <a:off x="8563660" y="6270345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5-конечная звезда 28"/>
          <p:cNvSpPr/>
          <p:nvPr/>
        </p:nvSpPr>
        <p:spPr>
          <a:xfrm>
            <a:off x="7173955" y="2996952"/>
            <a:ext cx="504056" cy="432048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555776" y="2825404"/>
            <a:ext cx="792088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Е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707904" y="2805365"/>
            <a:ext cx="792088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Т</a:t>
            </a:r>
            <a:endParaRPr lang="ru-RU" sz="8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58874" y="2825404"/>
            <a:ext cx="792088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К</a:t>
            </a:r>
            <a:endParaRPr lang="ru-RU" sz="8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89524" y="2805365"/>
            <a:ext cx="792088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А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331577" y="2805365"/>
            <a:ext cx="792088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С</a:t>
            </a:r>
            <a:endParaRPr lang="ru-RU" sz="8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95604" y="2707047"/>
            <a:ext cx="864033" cy="131683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83829" y="2685922"/>
            <a:ext cx="864033" cy="13190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35959" y="2702884"/>
            <a:ext cx="864033" cy="13190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012160" y="2674255"/>
            <a:ext cx="869452" cy="13190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782668" y="2674255"/>
            <a:ext cx="869452" cy="13190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1936618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23" grpId="0" animBg="1"/>
      <p:bldP spid="23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" y="-4154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8532440" y="6425433"/>
            <a:ext cx="504056" cy="40466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88640"/>
            <a:ext cx="4968552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Игра со зрителями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481666" y="2231937"/>
            <a:ext cx="7884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Перемещающийся значок на экране монитора.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727032" y="221740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Курсор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548" y="3373540"/>
            <a:ext cx="80288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Отношение длины линии на карте, чертеже, рисунке к подлинным размерам объекта или предмета.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47764" y="4250705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Масштаб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197" y="5085184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Образ значка, на который можно ссылаться, как на сам значок.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471847" y="5516071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Ярлык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39432" y="2408794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5" name="Овал 14"/>
          <p:cNvSpPr/>
          <p:nvPr/>
        </p:nvSpPr>
        <p:spPr>
          <a:xfrm>
            <a:off x="355652" y="3559136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6" name="Овал 15"/>
          <p:cNvSpPr/>
          <p:nvPr/>
        </p:nvSpPr>
        <p:spPr>
          <a:xfrm>
            <a:off x="402439" y="5287328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2180946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555776" y="413792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2 тур</a:t>
            </a:r>
            <a:endParaRPr lang="ru-RU" dirty="0"/>
          </a:p>
        </p:txBody>
      </p:sp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8460432" y="6367164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8460432" y="2955566"/>
            <a:ext cx="504056" cy="432048"/>
          </a:xfrm>
          <a:prstGeom prst="star5">
            <a:avLst>
              <a:gd name="adj" fmla="val 25273"/>
              <a:gd name="hf" fmla="val 105146"/>
              <a:gd name="vf" fmla="val 11055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59032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Д</a:t>
            </a:r>
            <a:endParaRPr lang="ru-RU" sz="8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00596" y="2584988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Р</a:t>
            </a:r>
            <a:endParaRPr lang="ru-RU" sz="8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257761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А</a:t>
            </a:r>
            <a:endParaRPr lang="ru-RU" sz="8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Й</a:t>
            </a:r>
            <a:endParaRPr lang="ru-RU" sz="8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256490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В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00192" y="2566200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Е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52320" y="2566200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Р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2528857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47664" y="250560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99792" y="2508343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51920" y="2531324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04048" y="250560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56176" y="2539484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08304" y="2539484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7838482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0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5" y="-2790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8532440" y="6425433"/>
            <a:ext cx="504056" cy="40466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88640"/>
            <a:ext cx="4968552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Игра со зрителями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652647" y="2375882"/>
            <a:ext cx="8054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Небольшой переносной компьютер в виде плоского чемоданчика.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298910" y="2806769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Ноутбук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826" y="3816041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Наименьший элемент изображения, имеющий такие характеристики, как цвет, яркость и др.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24328" y="4246928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Пиксель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479" y="5534209"/>
            <a:ext cx="7931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Человек , работающий на компьютере.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588224" y="55172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Пользователь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9432" y="2574468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2" name="Овал 11"/>
          <p:cNvSpPr/>
          <p:nvPr/>
        </p:nvSpPr>
        <p:spPr>
          <a:xfrm>
            <a:off x="327558" y="4005064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3" name="Овал 12"/>
          <p:cNvSpPr/>
          <p:nvPr/>
        </p:nvSpPr>
        <p:spPr>
          <a:xfrm>
            <a:off x="402439" y="5709676"/>
            <a:ext cx="126014" cy="1578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0390343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2011-2012 уч.г\Фоновые рисунки\8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478596" y="260648"/>
            <a:ext cx="4186808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3 тур</a:t>
            </a:r>
            <a:endParaRPr lang="ru-RU" dirty="0"/>
          </a:p>
        </p:txBody>
      </p:sp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8639944" y="6453336"/>
            <a:ext cx="504056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7766949" y="2970276"/>
            <a:ext cx="504056" cy="432048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59032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249396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2604596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2578684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03948" y="2604596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2589869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08812" y="2604596"/>
            <a:ext cx="936104" cy="12961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/>
              <a:t>Ь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19672" y="250560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33045" y="2519878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98760" y="249289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148064" y="249289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36804" y="2492896"/>
            <a:ext cx="1080120" cy="14655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882960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8000" dirty="0"/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366</Words>
  <Application>Microsoft Office PowerPoint</Application>
  <PresentationFormat>Экран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1 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PC-1</dc:creator>
  <cp:lastModifiedBy>PC-1</cp:lastModifiedBy>
  <cp:revision>59</cp:revision>
  <dcterms:created xsi:type="dcterms:W3CDTF">2013-11-28T06:09:41Z</dcterms:created>
  <dcterms:modified xsi:type="dcterms:W3CDTF">2014-11-11T05:04:46Z</dcterms:modified>
</cp:coreProperties>
</file>