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9" r:id="rId3"/>
    <p:sldId id="267" r:id="rId4"/>
    <p:sldId id="266" r:id="rId5"/>
    <p:sldId id="261" r:id="rId6"/>
    <p:sldId id="268" r:id="rId7"/>
    <p:sldId id="260" r:id="rId8"/>
    <p:sldId id="264" r:id="rId9"/>
    <p:sldId id="269" r:id="rId10"/>
    <p:sldId id="263" r:id="rId11"/>
    <p:sldId id="265" r:id="rId12"/>
    <p:sldId id="262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8" autoAdjust="0"/>
    <p:restoredTop sz="94660"/>
  </p:normalViewPr>
  <p:slideViewPr>
    <p:cSldViewPr>
      <p:cViewPr varScale="1">
        <p:scale>
          <a:sx n="126" d="100"/>
          <a:sy n="126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DF4BD-DEF8-4020-9381-2A23681F2D77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56752-08D3-461C-9730-DBA7C794B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92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56752-08D3-461C-9730-DBA7C794B99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29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slide" Target="slide3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image" Target="../media/image4.jpg"/><Relationship Id="rId7" Type="http://schemas.openxmlformats.org/officeDocument/2006/relationships/slide" Target="slide9.xml"/><Relationship Id="rId12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7.xml"/><Relationship Id="rId1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slide" Target="slide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1364" y="1484784"/>
            <a:ext cx="8458200" cy="122237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«Самый умный…»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2660" y="5733256"/>
            <a:ext cx="5364088" cy="960512"/>
          </a:xfrm>
        </p:spPr>
        <p:txBody>
          <a:bodyPr/>
          <a:lstStyle/>
          <a:p>
            <a:pPr algn="r"/>
            <a:r>
              <a:rPr lang="ru-RU" dirty="0" err="1"/>
              <a:t>Аржаникова</a:t>
            </a:r>
            <a:r>
              <a:rPr lang="ru-RU" dirty="0"/>
              <a:t> Инна Владимировна</a:t>
            </a:r>
          </a:p>
          <a:p>
            <a:pPr algn="r"/>
            <a:r>
              <a:rPr lang="ru-RU" dirty="0" smtClean="0"/>
              <a:t>педагог дополнительного образования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9512" y="116632"/>
            <a:ext cx="878497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Муниципальное образовательное учреждение дополнительного образования «Дом детского  творчества» п. </a:t>
            </a:r>
            <a:r>
              <a:rPr lang="ru-RU" sz="2000" dirty="0" err="1" smtClean="0"/>
              <a:t>Ханымей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72176175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886" y="260648"/>
            <a:ext cx="7078560" cy="841248"/>
          </a:xfrm>
        </p:spPr>
        <p:txBody>
          <a:bodyPr/>
          <a:lstStyle/>
          <a:p>
            <a:pPr algn="ctr"/>
            <a:r>
              <a:rPr lang="ru-RU" dirty="0" smtClean="0"/>
              <a:t>Тайна знаков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628800"/>
            <a:ext cx="5945979" cy="134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4800" dirty="0" err="1" smtClean="0"/>
              <a:t>Акитамрофни</a:t>
            </a:r>
            <a:r>
              <a:rPr lang="ru-RU" sz="4800" dirty="0" smtClean="0"/>
              <a:t> </a:t>
            </a:r>
            <a:r>
              <a:rPr lang="ru-RU" sz="48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08955" y="3882385"/>
            <a:ext cx="5945979" cy="134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4800" dirty="0" err="1" smtClean="0"/>
              <a:t>Коляманлядаля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26080" y="2852936"/>
            <a:ext cx="5945979" cy="1029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Информатика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26079" y="5224291"/>
            <a:ext cx="5945979" cy="1029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Команда</a:t>
            </a:r>
          </a:p>
        </p:txBody>
      </p:sp>
      <p:pic>
        <p:nvPicPr>
          <p:cNvPr id="9" name="Picture 2" descr="F:\foni\Рисунок1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518" y="6145485"/>
            <a:ext cx="11906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483768" y="2060848"/>
            <a:ext cx="4104456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4282847"/>
            <a:ext cx="4176464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101326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41248"/>
          </a:xfrm>
        </p:spPr>
        <p:txBody>
          <a:bodyPr/>
          <a:lstStyle/>
          <a:p>
            <a:pPr algn="ctr"/>
            <a:r>
              <a:rPr lang="ru-RU" dirty="0" smtClean="0"/>
              <a:t>Фольклорный серпантин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1118" y="2060133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Скажи мне, какой у тебя </a:t>
            </a:r>
            <a:endParaRPr lang="ru-RU" sz="2400" dirty="0" smtClean="0"/>
          </a:p>
          <a:p>
            <a:r>
              <a:rPr lang="ru-RU" sz="2400" dirty="0" smtClean="0"/>
              <a:t>компьютер</a:t>
            </a:r>
            <a:r>
              <a:rPr lang="ru-RU" sz="2400" dirty="0"/>
              <a:t>, </a:t>
            </a:r>
            <a:r>
              <a:rPr lang="ru-RU" sz="2400" dirty="0" smtClean="0"/>
              <a:t>и </a:t>
            </a:r>
            <a:r>
              <a:rPr lang="ru-RU" sz="2400" dirty="0"/>
              <a:t>я скажу, кто ты. </a:t>
            </a:r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15086" y="2010906"/>
            <a:ext cx="35574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Скажи </a:t>
            </a:r>
            <a:r>
              <a:rPr lang="ru-RU" sz="2400" b="1" i="1" dirty="0">
                <a:solidFill>
                  <a:srgbClr val="FF0000"/>
                </a:solidFill>
              </a:rPr>
              <a:t>мне, кто твой друг, и я скажу, кто ты. </a:t>
            </a:r>
          </a:p>
          <a:p>
            <a:r>
              <a:rPr lang="ru-RU" dirty="0"/>
              <a:t>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1118" y="3240171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Компьютер </a:t>
            </a:r>
            <a:r>
              <a:rPr lang="ru-RU" sz="2400" dirty="0"/>
              <a:t>памятью не испортишь. </a:t>
            </a:r>
          </a:p>
          <a:p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40627" y="3301726"/>
            <a:ext cx="37126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Кашу </a:t>
            </a:r>
            <a:r>
              <a:rPr lang="ru-RU" sz="2400" b="1" i="1" dirty="0">
                <a:solidFill>
                  <a:srgbClr val="FF0000"/>
                </a:solidFill>
              </a:rPr>
              <a:t>маслом не испортишь. </a:t>
            </a:r>
          </a:p>
          <a:p>
            <a:r>
              <a:rPr lang="ru-RU" i="1" dirty="0">
                <a:solidFill>
                  <a:srgbClr val="0070C0"/>
                </a:solidFill>
              </a:rPr>
              <a:t> </a:t>
            </a:r>
            <a:r>
              <a:rPr lang="ru-RU" i="1" dirty="0" smtClean="0">
                <a:solidFill>
                  <a:srgbClr val="0070C0"/>
                </a:solidFill>
              </a:rPr>
              <a:t>   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8444" y="4687061"/>
            <a:ext cx="41872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Дареному </a:t>
            </a:r>
            <a:r>
              <a:rPr lang="ru-RU" sz="2400" dirty="0"/>
              <a:t>компьютеру в системный </a:t>
            </a:r>
            <a:endParaRPr lang="ru-RU" sz="2400" dirty="0" smtClean="0"/>
          </a:p>
          <a:p>
            <a:r>
              <a:rPr lang="ru-RU" sz="2400" dirty="0" smtClean="0"/>
              <a:t>блок </a:t>
            </a:r>
            <a:r>
              <a:rPr lang="ru-RU" sz="2400" dirty="0"/>
              <a:t>не заглядывают. 	</a:t>
            </a:r>
          </a:p>
          <a:p>
            <a:r>
              <a:rPr lang="ru-RU" dirty="0"/>
              <a:t> 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16712" y="4687061"/>
            <a:ext cx="39604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Дареному </a:t>
            </a:r>
            <a:r>
              <a:rPr lang="ru-RU" sz="2400" b="1" i="1" dirty="0">
                <a:solidFill>
                  <a:srgbClr val="FF0000"/>
                </a:solidFill>
              </a:rPr>
              <a:t>коню в зубы не смотрят. </a:t>
            </a:r>
          </a:p>
          <a:p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3" name="Picture 2" descr="F:\foni\Рисунок1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518" y="6145485"/>
            <a:ext cx="11906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96755" y="2446662"/>
            <a:ext cx="163277" cy="892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81480" y="3575307"/>
            <a:ext cx="178552" cy="892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703136" y="4916363"/>
            <a:ext cx="156896" cy="892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4342" y="1981937"/>
            <a:ext cx="3978874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4394" y="3314679"/>
            <a:ext cx="3978874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85124" y="4687061"/>
            <a:ext cx="3978874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187723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Документы\Папа\ребусы\s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2" b="14629"/>
          <a:stretch>
            <a:fillRect/>
          </a:stretch>
        </p:blipFill>
        <p:spPr bwMode="auto">
          <a:xfrm>
            <a:off x="1981353" y="1700808"/>
            <a:ext cx="55657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403648" y="3334346"/>
            <a:ext cx="628654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КЛАВИАТУРА</a:t>
            </a:r>
          </a:p>
        </p:txBody>
      </p:sp>
      <p:pic>
        <p:nvPicPr>
          <p:cNvPr id="7" name="Picture 2" descr="F:\foni\Рисунок1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518" y="6145485"/>
            <a:ext cx="11906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03520" y="332656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ребусы</a:t>
            </a:r>
            <a:endParaRPr lang="ru-RU" dirty="0"/>
          </a:p>
        </p:txBody>
      </p:sp>
      <p:pic>
        <p:nvPicPr>
          <p:cNvPr id="13" name="Рисунок 12" descr="D:\2011-2012 уч.г\ребусы\1.jpg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5" t="19262" r="5716" b="12528"/>
          <a:stretch/>
        </p:blipFill>
        <p:spPr bwMode="auto">
          <a:xfrm>
            <a:off x="2859240" y="4437112"/>
            <a:ext cx="3810000" cy="13438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403648" y="5790258"/>
            <a:ext cx="628654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ПАМЯТЬ</a:t>
            </a:r>
            <a:endParaRPr lang="ru-RU" sz="2800" b="1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15077" y="1861145"/>
            <a:ext cx="4896544" cy="14827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84454" y="4250640"/>
            <a:ext cx="4896544" cy="14960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495782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604448" cy="3168352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ru-RU" sz="5400" dirty="0" smtClean="0"/>
              <a:t>Молодцы </a:t>
            </a:r>
            <a:br>
              <a:rPr lang="ru-RU" sz="5400" dirty="0" smtClean="0"/>
            </a:br>
            <a:r>
              <a:rPr lang="ru-RU" sz="5400" dirty="0" smtClean="0"/>
              <a:t>Творческий успехов!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181763948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952" y="923331"/>
            <a:ext cx="8686800" cy="841248"/>
          </a:xfrm>
        </p:spPr>
        <p:txBody>
          <a:bodyPr/>
          <a:lstStyle/>
          <a:p>
            <a:pPr algn="ctr"/>
            <a:r>
              <a:rPr lang="ru-RU" dirty="0" smtClean="0"/>
              <a:t>Цель мероприятия: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772816"/>
            <a:ext cx="8229600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Проверить знания, умения и навыки учащихся используя игровые технологии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822072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hlinkClick r:id="rId4" action="ppaction://hlinksldjump"/>
          </p:cNvPr>
          <p:cNvSpPr/>
          <p:nvPr/>
        </p:nvSpPr>
        <p:spPr>
          <a:xfrm>
            <a:off x="551322" y="332656"/>
            <a:ext cx="2304256" cy="1872208"/>
          </a:xfrm>
          <a:prstGeom prst="round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b="1" dirty="0">
              <a:ea typeface="DFKai-SB" pitchFamily="65" charset="-12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41479" y="336849"/>
            <a:ext cx="2304256" cy="1872208"/>
          </a:xfrm>
          <a:prstGeom prst="round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9841" y="4802648"/>
            <a:ext cx="2304256" cy="1872208"/>
          </a:xfrm>
          <a:prstGeom prst="round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56176" y="336849"/>
            <a:ext cx="2304256" cy="1868016"/>
          </a:xfrm>
          <a:prstGeom prst="round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7864" y="4725144"/>
            <a:ext cx="2304256" cy="1872208"/>
          </a:xfrm>
          <a:prstGeom prst="round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93044" y="4653136"/>
            <a:ext cx="2304256" cy="1872208"/>
          </a:xfrm>
          <a:prstGeom prst="round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6322" y="2492896"/>
            <a:ext cx="2304256" cy="1872208"/>
          </a:xfrm>
          <a:prstGeom prst="round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56176" y="2485257"/>
            <a:ext cx="2304256" cy="1872208"/>
          </a:xfrm>
          <a:prstGeom prst="round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0549" y="2485257"/>
            <a:ext cx="2304256" cy="1872208"/>
          </a:xfrm>
          <a:prstGeom prst="round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b="1" dirty="0"/>
          </a:p>
        </p:txBody>
      </p:sp>
      <p:sp>
        <p:nvSpPr>
          <p:cNvPr id="13" name="Прямоугольник 12">
            <a:hlinkClick r:id="rId4" action="ppaction://hlinksldjump"/>
          </p:cNvPr>
          <p:cNvSpPr/>
          <p:nvPr/>
        </p:nvSpPr>
        <p:spPr>
          <a:xfrm>
            <a:off x="640338" y="947691"/>
            <a:ext cx="216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Компьютерные </a:t>
            </a:r>
          </a:p>
          <a:p>
            <a:pPr algn="ctr"/>
            <a:r>
              <a:rPr lang="ru-RU" sz="2000" b="1" dirty="0" err="1" smtClean="0"/>
              <a:t>добавлялки</a:t>
            </a:r>
            <a:endParaRPr lang="ru-RU" sz="2000" b="1" dirty="0"/>
          </a:p>
        </p:txBody>
      </p:sp>
      <p:sp>
        <p:nvSpPr>
          <p:cNvPr id="15" name="Прямоугольник 14">
            <a:hlinkClick r:id="rId5" action="ppaction://hlinksldjump"/>
          </p:cNvPr>
          <p:cNvSpPr/>
          <p:nvPr/>
        </p:nvSpPr>
        <p:spPr>
          <a:xfrm>
            <a:off x="3397633" y="978468"/>
            <a:ext cx="216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Весёлый </a:t>
            </a:r>
          </a:p>
          <a:p>
            <a:pPr algn="ctr"/>
            <a:r>
              <a:rPr lang="ru-RU" sz="2000" b="1" dirty="0" smtClean="0"/>
              <a:t>вопрос</a:t>
            </a:r>
            <a:endParaRPr lang="ru-RU" sz="2000" b="1" dirty="0"/>
          </a:p>
        </p:txBody>
      </p:sp>
      <p:sp>
        <p:nvSpPr>
          <p:cNvPr id="16" name="Прямоугольник 15">
            <a:hlinkClick r:id="rId6" action="ppaction://hlinksldjump"/>
          </p:cNvPr>
          <p:cNvSpPr/>
          <p:nvPr/>
        </p:nvSpPr>
        <p:spPr>
          <a:xfrm>
            <a:off x="6300192" y="947691"/>
            <a:ext cx="216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Слова </a:t>
            </a:r>
          </a:p>
          <a:p>
            <a:pPr algn="ctr"/>
            <a:r>
              <a:rPr lang="ru-RU" sz="2000" b="1" dirty="0" smtClean="0"/>
              <a:t>«Змейкой»</a:t>
            </a:r>
            <a:endParaRPr lang="ru-RU" sz="2000" b="1" dirty="0"/>
          </a:p>
        </p:txBody>
      </p:sp>
      <p:sp>
        <p:nvSpPr>
          <p:cNvPr id="17" name="Прямоугольник 16">
            <a:hlinkClick r:id="rId7" action="ppaction://hlinksldjump"/>
          </p:cNvPr>
          <p:cNvSpPr/>
          <p:nvPr/>
        </p:nvSpPr>
        <p:spPr>
          <a:xfrm>
            <a:off x="6265052" y="3276544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Склей слова</a:t>
            </a:r>
            <a:endParaRPr lang="ru-RU" sz="2000" b="1" dirty="0"/>
          </a:p>
        </p:txBody>
      </p:sp>
      <p:sp>
        <p:nvSpPr>
          <p:cNvPr id="18" name="Прямоугольник 17">
            <a:hlinkClick r:id="rId8" action="ppaction://hlinksldjump"/>
          </p:cNvPr>
          <p:cNvSpPr/>
          <p:nvPr/>
        </p:nvSpPr>
        <p:spPr>
          <a:xfrm>
            <a:off x="3451207" y="3276544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Самый умный</a:t>
            </a:r>
            <a:endParaRPr lang="ru-RU" sz="2000" b="1" dirty="0"/>
          </a:p>
        </p:txBody>
      </p:sp>
      <p:sp>
        <p:nvSpPr>
          <p:cNvPr id="19" name="Прямоугольник 18">
            <a:hlinkClick r:id="rId9" action="ppaction://hlinksldjump"/>
          </p:cNvPr>
          <p:cNvSpPr/>
          <p:nvPr/>
        </p:nvSpPr>
        <p:spPr>
          <a:xfrm>
            <a:off x="611141" y="3075057"/>
            <a:ext cx="216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Инструмент писателя</a:t>
            </a:r>
            <a:endParaRPr lang="ru-RU" sz="2000" b="1" dirty="0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659841" y="5489356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Тайна знаков</a:t>
            </a:r>
            <a:endParaRPr lang="ru-RU" sz="2000" b="1" dirty="0"/>
          </a:p>
        </p:txBody>
      </p:sp>
      <p:sp>
        <p:nvSpPr>
          <p:cNvPr id="21" name="Прямоугольник 20">
            <a:hlinkClick r:id="rId11" action="ppaction://hlinksldjump"/>
          </p:cNvPr>
          <p:cNvSpPr/>
          <p:nvPr/>
        </p:nvSpPr>
        <p:spPr>
          <a:xfrm>
            <a:off x="3451207" y="5335672"/>
            <a:ext cx="216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Фольклорный </a:t>
            </a:r>
          </a:p>
          <a:p>
            <a:pPr algn="ctr"/>
            <a:r>
              <a:rPr lang="ru-RU" sz="2000" b="1" dirty="0" smtClean="0"/>
              <a:t>серпантин</a:t>
            </a:r>
            <a:endParaRPr lang="ru-RU" sz="2000" b="1" dirty="0"/>
          </a:p>
        </p:txBody>
      </p:sp>
      <p:sp>
        <p:nvSpPr>
          <p:cNvPr id="22" name="Прямоугольник 21">
            <a:hlinkClick r:id="rId12" action="ppaction://hlinksldjump"/>
          </p:cNvPr>
          <p:cNvSpPr/>
          <p:nvPr/>
        </p:nvSpPr>
        <p:spPr>
          <a:xfrm>
            <a:off x="6337060" y="5475822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Ребусы</a:t>
            </a:r>
            <a:endParaRPr lang="ru-RU" sz="2000" b="1" dirty="0"/>
          </a:p>
        </p:txBody>
      </p:sp>
      <p:pic>
        <p:nvPicPr>
          <p:cNvPr id="23" name="Picture 2" descr="F:\foni\Рисунок1.gif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433517"/>
            <a:ext cx="964734" cy="42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386632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125760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Компьютерные </a:t>
            </a:r>
            <a:r>
              <a:rPr lang="ru-RU" dirty="0" err="1"/>
              <a:t>добавлялки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0022" y="1916832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Оглянись, дружок, вокруг!</a:t>
            </a:r>
          </a:p>
          <a:p>
            <a:r>
              <a:rPr lang="ru-RU" dirty="0"/>
              <a:t>Вот…-верный друг.</a:t>
            </a:r>
          </a:p>
          <a:p>
            <a:r>
              <a:rPr lang="ru-RU" dirty="0"/>
              <a:t>Он всегда тебе поможет:</a:t>
            </a:r>
          </a:p>
          <a:p>
            <a:r>
              <a:rPr lang="ru-RU" dirty="0"/>
              <a:t>Сложит, вычтет и умножит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73896" y="1816683"/>
            <a:ext cx="35702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 рисует без запинки                            </a:t>
            </a:r>
          </a:p>
          <a:p>
            <a:r>
              <a:rPr lang="ru-RU" dirty="0"/>
              <a:t>Всевозможные картинки.                     </a:t>
            </a:r>
          </a:p>
          <a:p>
            <a:r>
              <a:rPr lang="ru-RU" dirty="0"/>
              <a:t>Наверху машины всей                          </a:t>
            </a:r>
          </a:p>
          <a:p>
            <a:r>
              <a:rPr lang="ru-RU" dirty="0"/>
              <a:t>Размещается ...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6155" y="4251343"/>
            <a:ext cx="34563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 smtClean="0"/>
              <a:t>Это </a:t>
            </a:r>
            <a:r>
              <a:rPr lang="ru-RU" dirty="0"/>
              <a:t>вот - …</a:t>
            </a:r>
          </a:p>
          <a:p>
            <a:r>
              <a:rPr lang="ru-RU" dirty="0"/>
              <a:t>Вот где пальцам физкультура</a:t>
            </a:r>
          </a:p>
          <a:p>
            <a:r>
              <a:rPr lang="ru-RU" dirty="0"/>
              <a:t>И гимнастика нужны!</a:t>
            </a:r>
          </a:p>
          <a:p>
            <a:r>
              <a:rPr lang="ru-RU" dirty="0"/>
              <a:t>Пальцы прыгать там должны!</a:t>
            </a:r>
          </a:p>
          <a:p>
            <a:r>
              <a:rPr lang="ru-RU" dirty="0"/>
              <a:t>                            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79340" y="4575956"/>
            <a:ext cx="37233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упаковке, как конфета,</a:t>
            </a:r>
          </a:p>
          <a:p>
            <a:r>
              <a:rPr lang="ru-RU" dirty="0"/>
              <a:t>Быстро вертится … -</a:t>
            </a:r>
          </a:p>
          <a:p>
            <a:r>
              <a:rPr lang="ru-RU" dirty="0"/>
              <a:t>Там записаны программы</a:t>
            </a:r>
          </a:p>
          <a:p>
            <a:r>
              <a:rPr lang="ru-RU" dirty="0"/>
              <a:t>И для папы, и для мамы!</a:t>
            </a:r>
          </a:p>
          <a:p>
            <a:r>
              <a:rPr lang="ru-RU" dirty="0"/>
              <a:t>                                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14789" y="3257114"/>
            <a:ext cx="1496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КОМПЬЮТЕР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7921" y="5776153"/>
            <a:ext cx="1102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ДИСКЕТА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72278" y="5944891"/>
            <a:ext cx="1520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КЛАВИАТУРА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459" y="3117161"/>
            <a:ext cx="150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Д И С П Л Е </a:t>
            </a:r>
            <a:r>
              <a:rPr lang="ru-RU" b="1" dirty="0" smtClean="0">
                <a:solidFill>
                  <a:srgbClr val="FF0000"/>
                </a:solidFill>
              </a:rPr>
              <a:t>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3" name="Picture 2" descr="F:\foni\Рисунок1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518" y="6145485"/>
            <a:ext cx="11906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152250" y="1916832"/>
            <a:ext cx="2962411" cy="1709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47347" y="4066538"/>
            <a:ext cx="2952328" cy="17096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45607" y="1916832"/>
            <a:ext cx="3106313" cy="17096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45607" y="4066538"/>
            <a:ext cx="3106313" cy="17096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39138"/>
      </p:ext>
    </p:extLst>
  </p:cSld>
  <p:clrMapOvr>
    <a:masterClrMapping/>
  </p:clrMapOvr>
  <p:transition spd="slow">
    <p:wip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Весёлый вопрос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8742" y="884685"/>
            <a:ext cx="842172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</a:t>
            </a:r>
          </a:p>
          <a:p>
            <a:r>
              <a:rPr lang="ru-RU" sz="2000" dirty="0" smtClean="0"/>
              <a:t>Совокупность </a:t>
            </a:r>
            <a:r>
              <a:rPr lang="ru-RU" sz="2000" dirty="0"/>
              <a:t>байтов, носящая какое-либо гордое имя, имеющая расширение и содержащая бесценную информацию 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256" y="2115821"/>
            <a:ext cx="722417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 </a:t>
            </a:r>
          </a:p>
          <a:p>
            <a:r>
              <a:rPr lang="ru-RU" sz="2000" dirty="0" smtClean="0"/>
              <a:t> Остальные символы называют его «невидимкой»  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3463" y="3068960"/>
            <a:ext cx="512464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000" dirty="0" smtClean="0"/>
              <a:t>Видео</a:t>
            </a:r>
            <a:r>
              <a:rPr lang="ru-RU" sz="2000" dirty="0"/>
              <a:t>, материнская и звуковая… 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0768" y="3992290"/>
            <a:ext cx="790364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Интернете это не дом, и не улица, и даже не Советский Союз. Обычно содержит особое животное – </a:t>
            </a:r>
            <a:r>
              <a:rPr lang="ru-RU" sz="2000" dirty="0" smtClean="0"/>
              <a:t>собаку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0768" y="5207093"/>
            <a:ext cx="739958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 </a:t>
            </a:r>
            <a:r>
              <a:rPr lang="ru-RU" dirty="0" smtClean="0"/>
              <a:t> </a:t>
            </a:r>
            <a:r>
              <a:rPr lang="ru-RU" sz="2000" dirty="0"/>
              <a:t>Раньше так называли склад, где хранились овощи, а теперь здесь хранятся упорядоченные </a:t>
            </a:r>
            <a:r>
              <a:rPr lang="ru-RU" sz="2000" dirty="0" smtClean="0"/>
              <a:t>данные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42795" y="1407905"/>
            <a:ext cx="838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файл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21657" y="2331264"/>
            <a:ext cx="1128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пробел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47246" y="3286762"/>
            <a:ext cx="911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плата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0522" y="4581128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адрес</a:t>
            </a:r>
            <a:r>
              <a:rPr lang="ru-RU" sz="2400" dirty="0"/>
              <a:t> 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92209" y="5796682"/>
            <a:ext cx="1867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база данных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4" name="Picture 2" descr="F:\foni\Рисунок1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243" y="6166014"/>
            <a:ext cx="11906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056866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СлОва</a:t>
            </a:r>
            <a:r>
              <a:rPr lang="ru-RU" dirty="0" smtClean="0"/>
              <a:t> «Змейкой»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62989"/>
              </p:ext>
            </p:extLst>
          </p:nvPr>
        </p:nvGraphicFramePr>
        <p:xfrm>
          <a:off x="1326396" y="4267765"/>
          <a:ext cx="2376264" cy="1800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92088"/>
                <a:gridCol w="792088"/>
                <a:gridCol w="792088"/>
              </a:tblGrid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613694"/>
              </p:ext>
            </p:extLst>
          </p:nvPr>
        </p:nvGraphicFramePr>
        <p:xfrm>
          <a:off x="1471205" y="1600731"/>
          <a:ext cx="2353098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366"/>
                <a:gridCol w="784366"/>
                <a:gridCol w="784366"/>
              </a:tblGrid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Ь</a:t>
                      </a:r>
                      <a:endParaRPr lang="ru-RU" sz="3200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294297"/>
              </p:ext>
            </p:extLst>
          </p:nvPr>
        </p:nvGraphicFramePr>
        <p:xfrm>
          <a:off x="5292080" y="1556792"/>
          <a:ext cx="2353098" cy="16561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4366"/>
                <a:gridCol w="784366"/>
                <a:gridCol w="784366"/>
              </a:tblGrid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У</a:t>
                      </a:r>
                      <a:endParaRPr lang="ru-RU" sz="3200" dirty="0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103900"/>
              </p:ext>
            </p:extLst>
          </p:nvPr>
        </p:nvGraphicFramePr>
        <p:xfrm>
          <a:off x="5220072" y="4293096"/>
          <a:ext cx="2543445" cy="1734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815"/>
                <a:gridCol w="847815"/>
                <a:gridCol w="847815"/>
              </a:tblGrid>
              <a:tr h="86715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</a:tr>
              <a:tr h="86715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F:\foni\Рисунок1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518" y="6145485"/>
            <a:ext cx="11906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023304" y="3517968"/>
            <a:ext cx="98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ПАРОЛЬ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31777" y="3516881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КУРСОР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05327" y="6146538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КНОПКА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6142993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БЕЙСИК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04753" y="1485871"/>
            <a:ext cx="2619550" cy="20320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15887" y="1484783"/>
            <a:ext cx="2619550" cy="20320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04753" y="4110896"/>
            <a:ext cx="2619550" cy="20320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31408" y="4035867"/>
            <a:ext cx="2619550" cy="20320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57017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Инструмент писателя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46242" y="5330903"/>
            <a:ext cx="2233170" cy="4254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solidFill>
                  <a:srgbClr val="FF0000"/>
                </a:solidFill>
              </a:rPr>
              <a:t>Ctrl+C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237593" y="1586653"/>
            <a:ext cx="32081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Выделить всё </a:t>
            </a:r>
            <a:endParaRPr lang="ru-RU" sz="28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8263" y="3026691"/>
            <a:ext cx="39136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Перемещение в конец строки</a:t>
            </a:r>
            <a:endParaRPr lang="ru-RU" sz="2800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293328" y="2607570"/>
            <a:ext cx="2268572" cy="5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FF0000"/>
                </a:solidFill>
              </a:rPr>
              <a:t>Ctrl + Home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foni\Рисунок1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518" y="6145485"/>
            <a:ext cx="11906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5749327" y="2711898"/>
            <a:ext cx="2268572" cy="376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solidFill>
                  <a:srgbClr val="FF0000"/>
                </a:solidFill>
              </a:rPr>
              <a:t>Ctrl+A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03648" y="4085158"/>
            <a:ext cx="2268572" cy="573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FF0000"/>
                </a:solidFill>
              </a:rPr>
              <a:t>End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5618" y="1548399"/>
            <a:ext cx="41433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Перемещение в начало документа</a:t>
            </a:r>
            <a:endParaRPr lang="ru-RU" sz="28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749327" y="4512447"/>
            <a:ext cx="26475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Копировать</a:t>
            </a:r>
            <a:endParaRPr lang="ru-RU" sz="28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816851" y="3968093"/>
            <a:ext cx="2233170" cy="686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solidFill>
                  <a:srgbClr val="FF0000"/>
                </a:solidFill>
              </a:rPr>
              <a:t>Ctrl+V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549501" y="3228807"/>
            <a:ext cx="306860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Вставить</a:t>
            </a:r>
            <a:endParaRPr lang="ru-RU" sz="2800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72658" y="5373216"/>
            <a:ext cx="41774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solidFill>
                  <a:srgbClr val="FF0000"/>
                </a:solidFill>
              </a:rPr>
              <a:t>Shift+Delete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6255" y="4613394"/>
            <a:ext cx="41433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Безвозвратное удаление объекта, мимо корзины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07837595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«Самый умный»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8202" y="3098576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Устройство </a:t>
            </a:r>
            <a:r>
              <a:rPr lang="ru-RU" sz="2400" dirty="0"/>
              <a:t>ввода информации.          </a:t>
            </a:r>
          </a:p>
          <a:p>
            <a:endParaRPr lang="ru-RU" dirty="0"/>
          </a:p>
        </p:txBody>
      </p:sp>
      <p:pic>
        <p:nvPicPr>
          <p:cNvPr id="8" name="Picture 2" descr="F:\foni\Рисунок1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518" y="6145485"/>
            <a:ext cx="11906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16852" y="1865228"/>
            <a:ext cx="8598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Наука о законах, методах и способах накопления, обработки </a:t>
            </a:r>
            <a:endParaRPr lang="ru-RU" sz="2400" dirty="0" smtClean="0"/>
          </a:p>
          <a:p>
            <a:r>
              <a:rPr lang="ru-RU" sz="2400" dirty="0" smtClean="0"/>
              <a:t>и </a:t>
            </a:r>
            <a:r>
              <a:rPr lang="ru-RU" sz="2400" dirty="0"/>
              <a:t>передачи информации.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2247" y="5286399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Организованная </a:t>
            </a:r>
            <a:r>
              <a:rPr lang="ru-RU" sz="2400" dirty="0"/>
              <a:t>последовательность действий.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5372" y="4015974"/>
            <a:ext cx="84898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Устройство </a:t>
            </a:r>
            <a:r>
              <a:rPr lang="ru-RU" sz="2400" dirty="0"/>
              <a:t>ввода в ЭВМ информации непосредственно с листа. 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2231830"/>
            <a:ext cx="2400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/информатика/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89890" y="3006243"/>
            <a:ext cx="2105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/клавиатура/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4437112"/>
            <a:ext cx="1543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/сканер/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16343" y="5286399"/>
            <a:ext cx="1813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/алгоритм/ </a:t>
            </a:r>
          </a:p>
        </p:txBody>
      </p:sp>
    </p:spTree>
    <p:extLst>
      <p:ext uri="{BB962C8B-B14F-4D97-AF65-F5344CB8AC3E}">
        <p14:creationId xmlns:p14="http://schemas.microsoft.com/office/powerpoint/2010/main" val="2199755170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3" grpId="0"/>
      <p:bldP spid="4" grpId="0"/>
      <p:bldP spid="5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Склейка слов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916832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 пар          </a:t>
            </a:r>
            <a:r>
              <a:rPr lang="ru-RU" sz="3200" dirty="0"/>
              <a:t>-            кон </a:t>
            </a:r>
          </a:p>
          <a:p>
            <a:r>
              <a:rPr lang="ru-RU" sz="3200" dirty="0"/>
              <a:t> диск         -            </a:t>
            </a:r>
            <a:r>
              <a:rPr lang="ru-RU" sz="3200" dirty="0" err="1"/>
              <a:t>азия</a:t>
            </a:r>
            <a:r>
              <a:rPr lang="ru-RU" sz="3200" dirty="0"/>
              <a:t> </a:t>
            </a:r>
          </a:p>
          <a:p>
            <a:r>
              <a:rPr lang="ru-RU" sz="3200" dirty="0"/>
              <a:t> ком          -            оса </a:t>
            </a:r>
          </a:p>
          <a:p>
            <a:r>
              <a:rPr lang="ru-RU" sz="3200" dirty="0"/>
              <a:t> кипа         -            ус </a:t>
            </a:r>
          </a:p>
          <a:p>
            <a:r>
              <a:rPr lang="ru-RU" sz="3200" dirty="0"/>
              <a:t> гимн         -            овод </a:t>
            </a:r>
          </a:p>
          <a:p>
            <a:r>
              <a:rPr lang="ru-RU" sz="3200" dirty="0"/>
              <a:t> бой           -            пот </a:t>
            </a:r>
          </a:p>
          <a:p>
            <a:r>
              <a:rPr lang="ru-RU" sz="3200" dirty="0" smtClean="0"/>
              <a:t> пол           -            рак 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бал            -            кость </a:t>
            </a:r>
          </a:p>
        </p:txBody>
      </p:sp>
      <p:pic>
        <p:nvPicPr>
          <p:cNvPr id="6" name="Picture 2" descr="F:\foni\Рисунок1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518" y="6145485"/>
            <a:ext cx="11906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698375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466</TotalTime>
  <Words>362</Words>
  <Application>Microsoft Office PowerPoint</Application>
  <PresentationFormat>Экран (4:3)</PresentationFormat>
  <Paragraphs>144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«Самый умный…»</vt:lpstr>
      <vt:lpstr>Цель мероприятия:</vt:lpstr>
      <vt:lpstr>Презентация PowerPoint</vt:lpstr>
      <vt:lpstr>Компьютерные добавлялки</vt:lpstr>
      <vt:lpstr>Весёлый вопрос </vt:lpstr>
      <vt:lpstr>СлОва «Змейкой»</vt:lpstr>
      <vt:lpstr>Инструмент писателя</vt:lpstr>
      <vt:lpstr>«Самый умный»</vt:lpstr>
      <vt:lpstr>Склейка слов</vt:lpstr>
      <vt:lpstr>Тайна знаков </vt:lpstr>
      <vt:lpstr>Фольклорный серпантин</vt:lpstr>
      <vt:lpstr>ребусы</vt:lpstr>
      <vt:lpstr>Молодцы  Творческий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PC-1</dc:creator>
  <cp:lastModifiedBy>PC-1</cp:lastModifiedBy>
  <cp:revision>48</cp:revision>
  <dcterms:created xsi:type="dcterms:W3CDTF">2014-10-23T10:52:41Z</dcterms:created>
  <dcterms:modified xsi:type="dcterms:W3CDTF">2014-11-07T10:01:02Z</dcterms:modified>
</cp:coreProperties>
</file>