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274" r:id="rId3"/>
    <p:sldId id="257" r:id="rId4"/>
    <p:sldId id="258" r:id="rId5"/>
    <p:sldId id="259" r:id="rId6"/>
    <p:sldId id="263" r:id="rId7"/>
    <p:sldId id="278" r:id="rId8"/>
    <p:sldId id="262" r:id="rId9"/>
    <p:sldId id="265" r:id="rId10"/>
    <p:sldId id="266" r:id="rId11"/>
    <p:sldId id="281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6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716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47E6A-513C-4EF3-A6BD-E32B748192CF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4FAE3-14EE-458F-B512-C8449C047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4FAE3-14EE-458F-B512-C8449C0470D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s.caltech.edu/~atomic/snowcrystals/photos/w041219d008.jpg" TargetMode="External"/><Relationship Id="rId13" Type="http://schemas.openxmlformats.org/officeDocument/2006/relationships/image" Target="../media/image11.jpeg"/><Relationship Id="rId18" Type="http://schemas.openxmlformats.org/officeDocument/2006/relationships/hyperlink" Target="http://www.its.caltech.edu/~atomic/snowcrystals/photos/w031230b033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://www.its.caltech.edu/~atomic/snowcrystals/photos/w050118b056.jpg" TargetMode="External"/><Relationship Id="rId17" Type="http://schemas.openxmlformats.org/officeDocument/2006/relationships/image" Target="../media/image13.jpeg"/><Relationship Id="rId2" Type="http://schemas.openxmlformats.org/officeDocument/2006/relationships/hyperlink" Target="http://www.its.caltech.edu/~atomic/snowcrystals/photos/w041219b055.jpg" TargetMode="External"/><Relationship Id="rId16" Type="http://schemas.openxmlformats.org/officeDocument/2006/relationships/hyperlink" Target="http://www.its.caltech.edu/~atomic/snowcrystals/photos/w050118a087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ts.caltech.edu/~atomic/snowcrystals/photos/w031224a130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image" Target="../media/image12.jpeg"/><Relationship Id="rId10" Type="http://schemas.openxmlformats.org/officeDocument/2006/relationships/hyperlink" Target="http://www.its.caltech.edu/~atomic/snowcrystals/photos/w031230a113.jpg" TargetMode="External"/><Relationship Id="rId19" Type="http://schemas.openxmlformats.org/officeDocument/2006/relationships/image" Target="../media/image14.jpeg"/><Relationship Id="rId4" Type="http://schemas.openxmlformats.org/officeDocument/2006/relationships/hyperlink" Target="http://www.its.caltech.edu/~atomic/snowcrystals/photos/w041219b064.jpg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www.its.caltech.edu/~atomic/snowcrystals/photos/w031223d046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103.SW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920880" cy="38884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 русского языка </a:t>
            </a:r>
            <a:br>
              <a:rPr lang="ru-RU" dirty="0" smtClean="0"/>
            </a:br>
            <a:r>
              <a:rPr lang="ru-RU" dirty="0" smtClean="0"/>
              <a:t>2 класс </a:t>
            </a:r>
            <a:br>
              <a:rPr lang="ru-RU" dirty="0" smtClean="0"/>
            </a:br>
            <a:r>
              <a:rPr lang="ru-RU" dirty="0" smtClean="0"/>
              <a:t> Подготовка к сочинению</a:t>
            </a:r>
            <a:br>
              <a:rPr lang="ru-RU" dirty="0" smtClean="0"/>
            </a:br>
            <a:r>
              <a:rPr lang="ru-RU" dirty="0" smtClean="0"/>
              <a:t>Зима в лесу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916832"/>
            <a:ext cx="7488504" cy="4248472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Покружилась звездочка</a:t>
            </a:r>
            <a:br>
              <a:rPr lang="ru-RU" sz="4400" b="1" dirty="0" smtClean="0"/>
            </a:br>
            <a:r>
              <a:rPr lang="ru-RU" sz="4400" b="1" dirty="0" smtClean="0"/>
              <a:t>В воздухе немножко,</a:t>
            </a:r>
            <a:br>
              <a:rPr lang="ru-RU" sz="4400" b="1" dirty="0" smtClean="0"/>
            </a:br>
            <a:r>
              <a:rPr lang="ru-RU" sz="4400" b="1" dirty="0" smtClean="0"/>
              <a:t>Села и растаяла</a:t>
            </a:r>
            <a:br>
              <a:rPr lang="ru-RU" sz="4400" b="1" dirty="0" smtClean="0"/>
            </a:br>
            <a:r>
              <a:rPr lang="ru-RU" sz="4400" b="1" dirty="0" smtClean="0"/>
              <a:t>На моей ладошке. </a:t>
            </a: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-126268"/>
            <a:ext cx="9286991" cy="6984267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x041219b05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4813"/>
            <a:ext cx="2087562" cy="1905000"/>
          </a:xfrm>
          <a:prstGeom prst="rect">
            <a:avLst/>
          </a:prstGeom>
          <a:noFill/>
        </p:spPr>
      </p:pic>
      <p:pic>
        <p:nvPicPr>
          <p:cNvPr id="5" name="Picture 9" descr="x041219b06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2500" y="404813"/>
            <a:ext cx="2047875" cy="1905000"/>
          </a:xfrm>
          <a:prstGeom prst="rect">
            <a:avLst/>
          </a:prstGeom>
          <a:noFill/>
        </p:spPr>
      </p:pic>
      <p:pic>
        <p:nvPicPr>
          <p:cNvPr id="6" name="Picture 11" descr="x031224a13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404813"/>
            <a:ext cx="2127250" cy="1841500"/>
          </a:xfrm>
          <a:prstGeom prst="rect">
            <a:avLst/>
          </a:prstGeom>
          <a:noFill/>
        </p:spPr>
      </p:pic>
      <p:pic>
        <p:nvPicPr>
          <p:cNvPr id="7" name="Picture 13" descr="x041219d00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1188" y="2565400"/>
            <a:ext cx="2152650" cy="1905000"/>
          </a:xfrm>
          <a:prstGeom prst="rect">
            <a:avLst/>
          </a:prstGeom>
          <a:noFill/>
        </p:spPr>
      </p:pic>
      <p:pic>
        <p:nvPicPr>
          <p:cNvPr id="8" name="Picture 19" descr="x031230a11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2500" y="2565400"/>
            <a:ext cx="2089150" cy="1905000"/>
          </a:xfrm>
          <a:prstGeom prst="rect">
            <a:avLst/>
          </a:prstGeom>
          <a:noFill/>
        </p:spPr>
      </p:pic>
      <p:pic>
        <p:nvPicPr>
          <p:cNvPr id="9" name="Picture 17" descr="x050118b056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7763" y="2492375"/>
            <a:ext cx="2160587" cy="1905000"/>
          </a:xfrm>
          <a:prstGeom prst="rect">
            <a:avLst/>
          </a:prstGeom>
          <a:noFill/>
        </p:spPr>
      </p:pic>
      <p:pic>
        <p:nvPicPr>
          <p:cNvPr id="10" name="Picture 27" descr="x031223d046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188" y="4643438"/>
            <a:ext cx="2138362" cy="1843087"/>
          </a:xfrm>
          <a:prstGeom prst="rect">
            <a:avLst/>
          </a:prstGeom>
          <a:noFill/>
        </p:spPr>
      </p:pic>
      <p:pic>
        <p:nvPicPr>
          <p:cNvPr id="11" name="Picture 25" descr="x050118a087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92500" y="4724400"/>
            <a:ext cx="2151063" cy="1784350"/>
          </a:xfrm>
          <a:prstGeom prst="rect">
            <a:avLst/>
          </a:prstGeom>
          <a:noFill/>
        </p:spPr>
      </p:pic>
      <p:pic>
        <p:nvPicPr>
          <p:cNvPr id="12" name="Picture 15" descr="x031230b033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00788" y="4652963"/>
            <a:ext cx="2093912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4716016" y="2060848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+mj-lt"/>
              </a:rPr>
              <a:t>серебристый</a:t>
            </a:r>
            <a:endParaRPr lang="ru-RU" sz="40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2924945"/>
            <a:ext cx="3024336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          </a:t>
            </a:r>
            <a:r>
              <a:rPr lang="ru-RU" sz="4000" dirty="0" smtClean="0">
                <a:latin typeface="+mj-lt"/>
              </a:rPr>
              <a:t>лёгкий</a:t>
            </a:r>
            <a:endParaRPr lang="ru-RU" sz="40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5160043" y="3717032"/>
            <a:ext cx="2796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492194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4000" b="1" dirty="0" smtClean="0">
                <a:solidFill>
                  <a:prstClr val="white"/>
                </a:solidFill>
              </a:rPr>
              <a:t>Снег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1930668"/>
            <a:ext cx="2766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dirty="0" smtClean="0">
                <a:solidFill>
                  <a:prstClr val="white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пушистый</a:t>
            </a:r>
            <a:endParaRPr lang="ru-RU" sz="4000" dirty="0">
              <a:solidFill>
                <a:prstClr val="white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3609" y="2708919"/>
            <a:ext cx="2376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prstClr val="white"/>
                </a:solidFill>
                <a:latin typeface="Calibri"/>
              </a:rPr>
              <a:t>крупный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19672" y="3730893"/>
            <a:ext cx="3547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>
                <a:solidFill>
                  <a:srgbClr val="FFFFFF"/>
                </a:solidFill>
                <a:latin typeface="Calibri"/>
              </a:rPr>
              <a:t>узорчатый</a:t>
            </a:r>
            <a:endParaRPr lang="ru-RU" sz="40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7854696" cy="3496352"/>
          </a:xfrm>
        </p:spPr>
        <p:txBody>
          <a:bodyPr/>
          <a:lstStyle/>
          <a:p>
            <a:r>
              <a:rPr lang="ru-RU" sz="4000" dirty="0" smtClean="0"/>
              <a:t>снег блестит, искрится чистый, белый, голубоватый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71800" y="433458"/>
            <a:ext cx="2451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>
                <a:solidFill>
                  <a:prstClr val="white"/>
                </a:solidFill>
              </a:rPr>
              <a:t>Небо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772816"/>
            <a:ext cx="3319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>
                <a:solidFill>
                  <a:prstClr val="white"/>
                </a:solidFill>
              </a:rPr>
              <a:t>лучезарное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72634" y="3362395"/>
            <a:ext cx="1912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prstClr val="white"/>
                </a:solidFill>
              </a:rPr>
              <a:t>умытое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213285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умытое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315416"/>
            <a:ext cx="13764344" cy="909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3312368" cy="1440160"/>
          </a:xfrm>
        </p:spPr>
        <p:txBody>
          <a:bodyPr/>
          <a:lstStyle/>
          <a:p>
            <a:r>
              <a:rPr lang="ru-RU" dirty="0" smtClean="0"/>
              <a:t>солнце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98072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яркое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249289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радостное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8691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улыбчивое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967566"/>
            <a:ext cx="86044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Чудесен лес в своём зимнем наряде.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124744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Arial" pitchFamily="34" charset="0"/>
                <a:ea typeface="Times New Roman" pitchFamily="18" charset="0"/>
              </a:rPr>
              <a:t>Как прекрасен лес зимой деревья стоят мохнатые будто одели сказочный наряд идёт мягкий пушистый снег снежинки тихо кружатся и падают на землю </a:t>
            </a:r>
            <a:r>
              <a:rPr lang="ru-RU" sz="3200" b="1" i="1" dirty="0" err="1" smtClean="0">
                <a:latin typeface="Arial" pitchFamily="34" charset="0"/>
                <a:ea typeface="Times New Roman" pitchFamily="18" charset="0"/>
              </a:rPr>
              <a:t>ониложатся</a:t>
            </a:r>
            <a:r>
              <a:rPr lang="ru-RU" sz="3200" b="1" i="1" dirty="0" smtClean="0">
                <a:latin typeface="Arial" pitchFamily="34" charset="0"/>
                <a:ea typeface="Times New Roman" pitchFamily="18" charset="0"/>
              </a:rPr>
              <a:t> ровным голубым ковром.</a:t>
            </a:r>
            <a:endParaRPr lang="ru-RU" sz="32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340768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Сегодня мы с ребятами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В зимний лес идём.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Кто хочет в путь?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Пожалуйста, мы всех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С собой возьмём.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dirty="0" smtClean="0"/>
              <a:t>Написать сочинение « Зимой в лесу»</a:t>
            </a:r>
            <a:endParaRPr lang="ru-RU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урок!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4941168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Зимой в лесу очень красиво!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352928" cy="468052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1.Тезис.</a:t>
            </a:r>
            <a:br>
              <a:rPr lang="ru-RU" sz="8000" dirty="0" smtClean="0"/>
            </a:br>
            <a:r>
              <a:rPr lang="ru-RU" sz="8000" dirty="0" smtClean="0"/>
              <a:t>2. Доказательство</a:t>
            </a:r>
            <a:br>
              <a:rPr lang="ru-RU" sz="8000" dirty="0" smtClean="0"/>
            </a:br>
            <a:r>
              <a:rPr lang="ru-RU" sz="8000" dirty="0" smtClean="0"/>
              <a:t>3. Вывод.</a:t>
            </a:r>
            <a:br>
              <a:rPr lang="ru-RU" sz="8000" dirty="0" smtClean="0"/>
            </a:b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Зимушка зима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220072" cy="341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Обои зима снег природ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58790" y="3573016"/>
            <a:ext cx="4585211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3933056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i="1" dirty="0" smtClean="0">
                <a:solidFill>
                  <a:srgbClr val="7030A0"/>
                </a:solidFill>
              </a:rPr>
              <a:t>Деревья</a:t>
            </a:r>
            <a:endParaRPr lang="ru-RU" sz="8000" dirty="0">
              <a:solidFill>
                <a:srgbClr val="7030A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-94565"/>
            <a:ext cx="322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764704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Чародейкою Зимою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Околдован, лес стоит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И под снежной бахромою,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Неподвижною, немою,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Чудной жизнью он блестит  </a:t>
            </a:r>
            <a:r>
              <a:rPr lang="ru-RU" sz="20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Ф.Тютчев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1371600"/>
            <a:ext cx="4896544" cy="617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Деревья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580112" y="1916832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3284984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Волшебные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3645024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17695" y="3366800"/>
            <a:ext cx="1930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white"/>
                </a:solidFill>
              </a:rPr>
              <a:t>Снежные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4077072"/>
            <a:ext cx="2076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white"/>
                </a:solidFill>
              </a:rPr>
              <a:t>Мохнатые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47664" y="4869160"/>
            <a:ext cx="1823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white"/>
                </a:solidFill>
              </a:rPr>
              <a:t>Тяжёлые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92080" y="4869160"/>
            <a:ext cx="2122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white"/>
                </a:solidFill>
              </a:rPr>
              <a:t>Согнулись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07703" y="4073238"/>
            <a:ext cx="2227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</a:rPr>
              <a:t>Сказочные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7835208" cy="3089632"/>
          </a:xfrm>
        </p:spPr>
        <p:txBody>
          <a:bodyPr/>
          <a:lstStyle/>
          <a:p>
            <a:r>
              <a:rPr lang="ru-RU" dirty="0" smtClean="0"/>
              <a:t>Зимний лес  притих, насторожился. На соснах лежат тяжелые снеговые шапки.  Берёзки  нарядились в кружевные узоры. Зимний лес 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48880"/>
            <a:ext cx="6918920" cy="9361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6600" dirty="0" smtClean="0"/>
              <a:t>Животные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393305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Спят, спрятались , залегли до зимы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486916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снегу видны узоры следов.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268760"/>
            <a:ext cx="7416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Он пушистый, серебристый,</a:t>
            </a:r>
            <a:br>
              <a:rPr lang="ru-RU" sz="4400" dirty="0" smtClean="0"/>
            </a:br>
            <a:r>
              <a:rPr lang="ru-RU" sz="4400" dirty="0" smtClean="0"/>
              <a:t>Но рукой его не тронь:</a:t>
            </a:r>
            <a:br>
              <a:rPr lang="ru-RU" sz="4400" dirty="0" smtClean="0"/>
            </a:br>
            <a:r>
              <a:rPr lang="ru-RU" sz="4400" dirty="0" smtClean="0"/>
              <a:t>Станет капелькою чистой,</a:t>
            </a:r>
            <a:br>
              <a:rPr lang="ru-RU" sz="4400" dirty="0" smtClean="0"/>
            </a:br>
            <a:r>
              <a:rPr lang="ru-RU" sz="4400" dirty="0" smtClean="0"/>
              <a:t>Как поймаешь на ладонь.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177</Words>
  <Application>Microsoft Office PowerPoint</Application>
  <PresentationFormat>Экран (4:3)</PresentationFormat>
  <Paragraphs>53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  Урок русского языка  2 класс   Подготовка к сочинению Зима в лесу </vt:lpstr>
      <vt:lpstr>Слайд 2</vt:lpstr>
      <vt:lpstr>Слайд 3</vt:lpstr>
      <vt:lpstr>1.Тезис. 2. Доказательство 3. Вывод. </vt:lpstr>
      <vt:lpstr>Слайд 5</vt:lpstr>
      <vt:lpstr>Деревья</vt:lpstr>
      <vt:lpstr>Слайд 7</vt:lpstr>
      <vt:lpstr>Слайд 8</vt:lpstr>
      <vt:lpstr>      </vt:lpstr>
      <vt:lpstr>Слайд 10</vt:lpstr>
      <vt:lpstr>Слайд 11</vt:lpstr>
      <vt:lpstr>Слайд 12</vt:lpstr>
      <vt:lpstr>Слайд 13</vt:lpstr>
      <vt:lpstr> </vt:lpstr>
      <vt:lpstr>Слайд 15</vt:lpstr>
      <vt:lpstr>Слайд 16</vt:lpstr>
      <vt:lpstr>солнце</vt:lpstr>
      <vt:lpstr>Слайд 18</vt:lpstr>
      <vt:lpstr>Слайд 19</vt:lpstr>
      <vt:lpstr>Дома: 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2 класс   Подготовка к сочинению Зима в лесу </dc:title>
  <cp:lastModifiedBy>RePack by SPecialiST</cp:lastModifiedBy>
  <cp:revision>19</cp:revision>
  <dcterms:modified xsi:type="dcterms:W3CDTF">2014-11-30T04:14:29Z</dcterms:modified>
</cp:coreProperties>
</file>