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9" r:id="rId4"/>
    <p:sldId id="260" r:id="rId5"/>
    <p:sldId id="258" r:id="rId6"/>
    <p:sldId id="263" r:id="rId7"/>
    <p:sldId id="274" r:id="rId8"/>
    <p:sldId id="275" r:id="rId9"/>
    <p:sldId id="264" r:id="rId10"/>
    <p:sldId id="265" r:id="rId11"/>
    <p:sldId id="266" r:id="rId12"/>
    <p:sldId id="261" r:id="rId13"/>
    <p:sldId id="262" r:id="rId14"/>
    <p:sldId id="269" r:id="rId15"/>
    <p:sldId id="270" r:id="rId16"/>
    <p:sldId id="271" r:id="rId17"/>
    <p:sldId id="272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56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Развитие речи в начальных классах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классов: Михайлова Ирина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каждой картинке придумать предложение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060848"/>
            <a:ext cx="8298226" cy="29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717447"/>
            <a:ext cx="6249364" cy="25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слов составить предложение.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«Ребята расчистили каток малыши катаются парами звенят веселые голоса».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   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   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  Как вы считаете, сколько в этом тексте предложений?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        Прочитайте первое предложение, докажите, что это предложение.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        Прочитайте второе предложение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        Как надо произнести последнее предложение? Почему?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        Как вы думаете, связаны эти предложения по смыслу?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        О чем в них говорится?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        Как бы вы озаглавили этот текст? 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407427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Синичка.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Это было зимой. К окну дома прилетела синичка. У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окна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стояли дети. Они открыли форточку. Синичка влетела в комнату. Птичка была голодна. Она стала клевать крошки хлеба.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78605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1.                     Когда 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это было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?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2.                     Кто прилетел 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к окну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?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3.                     Кто стоял 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у      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                                              форточка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4.                     Что сделали 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дети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?                                              в комнату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5.                     Куда влетела 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</a:rPr>
              <a:t>синичка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?                                       голодная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6.                     Как вела себя голодная синичка?                      клевать</a:t>
            </a:r>
            <a:r>
              <a:rPr lang="ru-RU" sz="2000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Разложите эти предложения так, чтобы получился рассказ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Лиса была рада, что пришли мыши.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Мыши пошли на гору.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Пришла весна.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Мыши жили в поле.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Река затопила поле.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А там жила лиса.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Она ела теперь много мышей и стала жирная. 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57166"/>
            <a:ext cx="5955004" cy="299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386104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Миша помог ей встать.</a:t>
            </a:r>
          </a:p>
          <a:p>
            <a:r>
              <a:rPr lang="ru-RU" sz="2400" dirty="0" smtClean="0"/>
              <a:t>Впереди них шла старушка.</a:t>
            </a:r>
          </a:p>
          <a:p>
            <a:r>
              <a:rPr lang="ru-RU" sz="2400" dirty="0" smtClean="0"/>
              <a:t>Вдруг она поскользнулась и упала.</a:t>
            </a:r>
          </a:p>
          <a:p>
            <a:r>
              <a:rPr lang="ru-RU" sz="2400" dirty="0" smtClean="0"/>
              <a:t>Мальчики спешили в школу.</a:t>
            </a:r>
          </a:p>
          <a:p>
            <a:r>
              <a:rPr lang="ru-RU" sz="2400" dirty="0" smtClean="0"/>
              <a:t>Валера поднял сумку.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4766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Составить предложения по картинке.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71546"/>
            <a:ext cx="6143668" cy="45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Составить рассказ по серии картинок.</a:t>
            </a:r>
            <a:endParaRPr lang="ru-RU" dirty="0"/>
          </a:p>
        </p:txBody>
      </p:sp>
      <p:pic>
        <p:nvPicPr>
          <p:cNvPr id="3" name="Рисунок 2" descr="C:\Documents and Settings\Женя\Мои документы\Мои рисунки\2011-01 (янв)\Scan0005.t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124744"/>
            <a:ext cx="1905606" cy="20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Женя\Мои документы\Мои рисунки\2011-01 (янв)\Scan0003.t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052737"/>
            <a:ext cx="1712382" cy="22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Женя\Мои документы\Мои рисунки\2011-01 (янв)\Scan0004.t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857628"/>
            <a:ext cx="17304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Женя\Мои документы\Мои рисунки\2011-01 (янв)\Scan0002.t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005064"/>
            <a:ext cx="1967539" cy="19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428604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Задание.</a:t>
            </a:r>
            <a:r>
              <a:rPr lang="ru-RU" sz="2000" b="1" dirty="0" smtClean="0"/>
              <a:t> Прочитайте предложения. Составьте из них два рассказа. Подберите к ним заглавия. Рассказы напишите. Раскройте скобки. Подчеркните предлоги.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14488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(Под) вечер мы увидели чудесных птиц.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(На) её ветках появились игрушки.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(У) них были длинные гибкие шеи.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(От) лебедей нельзя было отвести глаз.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(К) пушистой красавице прибежали дети.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(В) комнату внесли ёлку.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«Если вы хотите чтобы жизнь улыбалась вам, подарите ей сначала свое хорошее настроение.» Б. Спиноза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личности ребёнка на основе формирования учебной деятельности средствами предмета «русский язык». 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1.    развитие у детей патриотического чувства по отношению к родному языку: любви и интереса к нему, осознания его красоты и эстетической ценности; гордости и уважения к языку как части русской национальной культуры.</a:t>
            </a:r>
          </a:p>
          <a:p>
            <a:r>
              <a:rPr lang="ru-RU" sz="2900" dirty="0" smtClean="0"/>
              <a:t>2.    осознание себя носителем языка, языковой личностью, которая находится в постоянном диалоге (через язык и созданные на нём тексты) с миром и с самим собой.</a:t>
            </a:r>
          </a:p>
          <a:p>
            <a:r>
              <a:rPr lang="ru-RU" sz="2900" dirty="0" smtClean="0"/>
              <a:t>3.    формирование у детей чувства языка.</a:t>
            </a:r>
          </a:p>
          <a:p>
            <a:r>
              <a:rPr lang="ru-RU" sz="2900" dirty="0" smtClean="0"/>
              <a:t>4.    воспитание потребности пользоваться всем языковым богатством (а значит, и познавать его), совершенствовать свою устную и письменную речь, делать её правильной, точной, богатой.</a:t>
            </a:r>
          </a:p>
          <a:p>
            <a:r>
              <a:rPr lang="ru-RU" sz="2900" dirty="0" smtClean="0"/>
              <a:t>5.    сообщение знаний и формирование умений и навыков, необходимых для того, чтобы правильно, точно и выразительно говорить, читать, писать и слушать на родном языке.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564905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Работе над развитием речи</a:t>
            </a:r>
            <a:endParaRPr lang="ru-RU" sz="2800" b="1" u="sng" dirty="0" smtClean="0">
              <a:solidFill>
                <a:srgbClr val="C00000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51520" y="764704"/>
            <a:ext cx="3456384" cy="17281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работа над звуковой стороной речи,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9992" y="836712"/>
            <a:ext cx="4248472" cy="17281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словарная работа (обогащение, уточнение и активизация словарного запаса),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23528" y="3645024"/>
            <a:ext cx="3456384" cy="17281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 над предложением и словосочетаниями в плане развития речи</a:t>
            </a:r>
            <a:endParaRPr lang="ru-RU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4572000" y="3789040"/>
            <a:ext cx="3744416" cy="17281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развитие связной речи (сочинения, изложения, работа по картинам),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Цель моей работы: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285860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Учить умело, искусно, успешно говорить и писать: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правильно употреблять слова, выразительно читать, пересказывать;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объяснять и доказывать, рассуждать;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писать сочинения разных жанров;</a:t>
            </a:r>
          </a:p>
          <a:p>
            <a:pPr>
              <a:buFontTx/>
              <a:buChar char="-"/>
            </a:pPr>
            <a:r>
              <a:rPr lang="ru-RU" sz="2400" dirty="0" smtClean="0"/>
              <a:t>Раскрывать и развивать индивидуальность ребенка.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Требования к речи </a:t>
            </a:r>
            <a:r>
              <a:rPr lang="ru-RU" dirty="0" smtClean="0">
                <a:solidFill>
                  <a:schemeClr val="bg2"/>
                </a:solidFill>
              </a:rPr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743852" cy="3239699"/>
          </a:xfrm>
        </p:spPr>
        <p:txBody>
          <a:bodyPr>
            <a:normAutofit/>
          </a:bodyPr>
          <a:lstStyle/>
          <a:p>
            <a:pPr marL="514350" indent="-514350" algn="l"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Правильность </a:t>
            </a:r>
          </a:p>
          <a:p>
            <a:pPr marL="514350" indent="-514350" algn="l"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Ясность </a:t>
            </a:r>
          </a:p>
          <a:p>
            <a:pPr marL="514350" indent="-514350" algn="l"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Чистота</a:t>
            </a:r>
          </a:p>
          <a:p>
            <a:pPr marL="514350" indent="-514350" algn="l"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Точность </a:t>
            </a:r>
          </a:p>
          <a:p>
            <a:pPr marL="514350" indent="-514350" algn="l"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Выразительность</a:t>
            </a:r>
          </a:p>
          <a:p>
            <a:pPr marL="514350" indent="-514350" algn="l"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Богатство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- восстановление деформированного текста;</a:t>
            </a:r>
          </a:p>
          <a:p>
            <a:r>
              <a:rPr lang="ru-RU" sz="2800" dirty="0" smtClean="0"/>
              <a:t>- деление текста, напечатанного без заглавных букв и без знаков препинания на конце, на предложения на основе смысла и грамматических связей;</a:t>
            </a:r>
          </a:p>
          <a:p>
            <a:r>
              <a:rPr lang="ru-RU" sz="2800" dirty="0" smtClean="0"/>
              <a:t>- ступенчатое, по вопросам, распространение данного предложения;</a:t>
            </a:r>
          </a:p>
          <a:p>
            <a:r>
              <a:rPr lang="ru-RU" sz="2800" dirty="0" smtClean="0"/>
              <a:t>- то же упражнение с задачей редактирования, совершенствования собственных предложений и текста;</a:t>
            </a:r>
          </a:p>
          <a:p>
            <a:r>
              <a:rPr lang="ru-RU" sz="2800" dirty="0" smtClean="0"/>
              <a:t>- соединение 2-3 предложений в одно;</a:t>
            </a:r>
          </a:p>
          <a:p>
            <a:r>
              <a:rPr lang="ru-RU" sz="2800" dirty="0" smtClean="0"/>
              <a:t>- построение предложений заданного типа или по моделям (с однородными членами);</a:t>
            </a:r>
          </a:p>
          <a:p>
            <a:r>
              <a:rPr lang="ru-RU" sz="2800" dirty="0" smtClean="0"/>
              <a:t>- выражение одной и той же мысли в нескольких вариантах, с объяснением возникающих оттенков смысла.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Виды конструктивных упражнений: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98072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ЕЛИ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9807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СОСНЫ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3488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СНЕЖИНКИ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4208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ЛЫЖНИКИ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6450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ГОРКА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37170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ДОРОЖКА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423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Развитие речи в начальных классах</vt:lpstr>
      <vt:lpstr>«Если вы хотите чтобы жизнь улыбалась вам, подарите ей сначала свое хорошее настроение.» Б. Спиноза</vt:lpstr>
      <vt:lpstr>Цель:</vt:lpstr>
      <vt:lpstr>Задачи:</vt:lpstr>
      <vt:lpstr>Слайд 5</vt:lpstr>
      <vt:lpstr>Слайд 6</vt:lpstr>
      <vt:lpstr>Требования к речи :</vt:lpstr>
      <vt:lpstr>Виды конструктивных упражнений: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в начальных классах</dc:title>
  <cp:lastModifiedBy>RePack by SPecialiST</cp:lastModifiedBy>
  <cp:revision>22</cp:revision>
  <dcterms:modified xsi:type="dcterms:W3CDTF">2014-11-30T04:31:54Z</dcterms:modified>
</cp:coreProperties>
</file>