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3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7\Downloads\&#1064;&#1091;&#1084;%20&#1084;&#1086;&#1088;&#1103;%20&#1080;%20&#1052;&#1091;&#1079;&#1099;&#1082;&#1072;%20-%20&#1064;&#1091;&#1084;%20&#1084;&#1086;&#1088;&#1103;%20&#1080;%20&#1052;&#1091;&#1079;&#1099;&#1082;&#1072;%20(mp3ostrov.com).mp3" TargetMode="Externa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1928802"/>
            <a:ext cx="8678530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cap="none" spc="0" dirty="0" smtClean="0">
                <a:ln w="38100"/>
                <a:solidFill>
                  <a:srgbClr val="00FF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Урок занимательного труда </a:t>
            </a:r>
          </a:p>
          <a:p>
            <a:pPr algn="ctr"/>
            <a:r>
              <a:rPr lang="ru-RU" sz="6000" b="1" dirty="0" smtClean="0">
                <a:ln w="38100"/>
                <a:solidFill>
                  <a:srgbClr val="00FF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«Рыбки в аквариуме»</a:t>
            </a:r>
            <a:endParaRPr lang="ru-RU" sz="6000" b="1" cap="none" spc="0" dirty="0">
              <a:ln w="38100"/>
              <a:solidFill>
                <a:srgbClr val="00FF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AutoShape 3" descr="data:image/jpeg;base64,/9j/4AAQSkZJRgABAQAAAQABAAD/2wCEAAkGBhQSERQUEhQUFRUVGBYXFxcYFxkYFxgaFxUXFxYcGBcYHCYfFxokGRgUHy8gIycsLC0sFR4xNTAqNScrLCkBCQoKDgwOGg8PGiwlHyQsLCwsLCwsLCksLCwsLCwsLCksLCwsLCwsLCwsLCwpLCwsLCwpLCwsLCwsLCwpLCwsLP/AABEIAMIBAwMBIgACEQEDEQH/xAAcAAABBQEBAQAAAAAAAAAAAAAFAAEDBAYCBwj/xABBEAABAwIDBgQDBQcEAQQDAAABAgMRACEEEjEFBkFRYXETIoGRMqGxQlLB0fAHIzNicoLhFJKy8UMVosLSFiRT/8QAGgEAAwEBAQEAAAAAAAAAAAAAAQIDAAQFBv/EACwRAAICAQQCAgECBgMAAAAAAAABAhEDEiExQQQTIlEyFGEFobHR8PFxgZH/2gAMAwEAAhEDEQA/APGMVrVarGK1qvTiQ/EelTUqAx0KkBqIV1NMhWdTTE01NRMdg10BXKEyYFavZ+4biwCtaUdNTp7VOeSMfyYkpKPJlSKVazH7hrR8CwroRlN/egGN2W40YWkjrFj2NLHJGfDFjOMuCnNIV1FSN4ZR0So6aAnXSqD2R01Eju+/lCvBcynQ5TQ9xogwQQRwNBST4YE0R5qcGuTTCmsYkmlXIp6YFDzTUqaawR5pppUiKBh5p5rg0qxjoKp81RzTigahzTiuTXQpjCpTSIpqxiVJp6ZJp6YcixWtQVNiTeoah2LD8Rq6FNSrWOdU9c11TiscCmp6QrGNbubsRKh4y7lJOVPKOJFbtjHeUgn5X9KB4DKUhTSgEiBlCkqAIAt5TV4Izaa9K8vMtctzzsktT3JTiZB6/hU7KgRCgCOREg+lVDh4Ak/KrbGWNR7fjwqTpcEqKp3Sw/il6ACdED4dCDA5/KaI7L2YgCfKhWp1Im3vEAA1zhEhSiJIA4zx4V262RNweVJlyOS02Mm+yfFOJ0mY46ewoI9hGyZ8NKidZSCTJ61cU3Np/wAVx4UK7UkFpWweDzrenY3hPwgWWJAA97d6BlMV69mSVypNwARzvYiOcD51l969mB5WdAgiRYa8gANePmr0sOe6jI6YZOmYinrpbZBIIgjhRLZGCQoFSrkfCOHfke1dt0XbpWU28CopKoISOP61qP8A0/I1pWsGViCfLPrHKiDezEJACeP6/OklkSJewxATSKa9CRs5KhdIF+XHWoNpbvBwpKj3OnGbR6DtUvfG9we1GCKabLWpxe6Rv4Z00B42+X+azK0wSDrVoyUuCsZKXBHSBpGlNMOOTXQNcTTZqNmo7Jpia5mka1momEUq4FKnHGxBvUVSP61HUOxY8CpUqVZDDinpgK7Ap0A5mnFTowSzohZ7JJ/CtXu/uggpS4/JzAEIukf3cT8qTJNY1bFlNRVsIbn4JJwoVAJlUk94N4rRsoCUm4vVRCgzCUNpCZ0Ajvp+rVbJSRI04V5WSbk7PPl8m2RFE3pvE1AItrTL61SxWHykEH/uhFWagjs9R81wOcmOluJogcv2iPQGaC4d4SOJ9flVttX2QQTy/OlnjbewKJlxPlmaqO7QSU52zmShULgyUwTmMDWLdYk1V2vhMUhYdwxCgB5miBe144n3ms8dsZnfGYGR7/ytKslcf/LkePeyunH465kWWNtBdGOKXVNvLCfElTDguhaTfLm1m/6tNt3BFHxgydDe4jUHSOoqk0lnGMLQgxMq8IwFtLGuUHQT6dpIqPCbw4phsNOOeIkeXKpjxEkAwPMBM25gjSux4YNbbBWO9uwLvLsNKU50TNyuSTPWSaH+CcqYClCARBuLdpFaYYzxQczThkGIZXlFrxMmhbWynUkDKQkWzGRxtYjT2po6lHcpuuS/gpDaSeV5F/XmaI4BAyzFVGHQBlNyIHOSdB1og2g6WkVyZGQaLbCONdFqY1nhyqNt0gXAIrp7aPBHv2rkeq9hXFsqbSw+W3xdO9YbedoB2R9oSbzJ51rfEzKIIkHWsrvQPOAMsXiJm/OTXbgtOmXxJpgKaQpUq7DqHpqalWMPNPNc0qwSUGlTJpVQehnda4rt3WuKiya4FRrZO7Tj0FKCZ4k5U++p9PegtekYLedCGm5CluLSkhtAzKJjlwH6iqY4qXYk5ONUiTZn7Np/iPNo6IaCz7uE0Vf/AGeNISFHGupSD5pLbCY6K4exqJrC7TxHwIbwqDxWczkc4gkf7RQ/EbBwSVf/ALOKxGNf4tsDMe0+Yi/Udqo3CK2tklqk96OtqI2K22R4uJddH/8AN9S0n+9TATPYVn29pYRObwsTj2vupKG3Ujv50z/tqd1DDznhsbPCVaDPiF5v7gDAPQxQ7F7KWwoeJhAZMZQXT/7tPrXJKV7b/wDp1xjtuWsNv04g+cIeGma6Fx/xHtRbBb3MrJlRbngsQJ/qEj3isxidnpdJyMuMqAJykFSTHIxIMVWRsgwCHWwo/YUSlXzEfOk0Y5cr/P6EpeOnwels4hKgFAgg6EGR7iosUZF9P1+FYBLGJY82QgfeTof7mzf1NFNnb0FZCXELUeaSJ9RAn1NT/TrmLOd+PJMPheXT/PpyohseCpSrCbd+Nyap7dw2RvMlYKUkAmFSOcoAMcqoMbNzrSHW0uDLmHnAsYIOs6EWpYfY/wCnmnTTNXtHeFvDgZgFpOuVScw9FGPnNYfeV5rELD7Sihf84LZJ/vBQbfzCtMrYTHgZ0tMMpEgrJzqOotCSToftChODDCUtuKexQSsGFKdCGwQSCkt+ZWUG0yePKmlmT46OzF4+lW1yAPGcStt10ZFpjKvJKT/VAkiLSMw7VrtkeHjncuHCA6oSsLKglRTYqTlBCuF9Y1qY7Xw+HZWhaw8gghIkSlSRMZ0gE+gmudk7cwDjJPgeGtR1mDY+W4NzbXiRehHLJ9Mq8UV9Gxw37Kl5Cp93BtpFyQyVkDqpxQA9qym33sBhxkYPjLJCfEWhttr+xLaQtXfMB1NXMTvQ24Ay/mWCfESFEgWtHlIkTzvWKxmLZfc8BY8OCQlU5gZ+HUTrHtwroWSnwyDhfYv/AF1tD0LSpOUwbaa3yknN9e9G21ApzMkPg8WiVFMcFNqCVzE2yzymh+J3XLzafMFrQqMwABKYtIE9ulB8RgVYdJcZUtK05ZIkFMHXmCDHoaSUo5BPSkt0azCY5K2zCs1oJ0M8ZGqT0qorEgDLpGnE1nzt9Tq0OqgOmG3uHiT8KyPvDif80sdjcwtaI/x8ql6aexzOGl0XcVtHKDHvqT+VZnajgMGZmkvEmTJnrx61SedmumENJaMUjikaalVCgqVKlNAwqVKlWMSJpUwp6oOmcu6mua6c1rmpMmuCbCsZ3EoB+JQTPcxXpOzcUGSW8I2HHz8bqrJT/UoXgWhtPKvMmnClQUNQQR6V6XsVUJTkEAiQBpe/rVsTqyOboMtbFLgnFvuvc0BRbZ9EIur1NXU45rDoKWm0pSBcJCUiOa1fCkd5NAdq7yobBBJKtISbzyKtE9taEDZeLxsZx4DGoTcT1ym6j1NLkkgQj9kG8O+Gf920VkaENnI2eggZ1jrasshpx05UpUo3gSoxe+pgetbp/CYLZ6TmPjOG+SQST1jRPQ2oM/i8XjZUAGWRckeRAA5qtm9LVzt1ujoiZ/aOzF4dQClJzRJyquOh4g0Q2dtZqwdW8ABxyug9goeUVTxjLKRlRmcXxVoj+0aq71Mrd9YQlbpQ0FfCkhRWrsgAn1POila3H1U9gvi9vMAAskBSZyiHEpg8IBIJk8oqpsrbK8yoCL6wCD6EdedVW8Jh0khxTxIiEpSlJM+pgd47Vf2fhmUrBcaKURmlS8y40FhCU350YwXAdbD2zNo57PNkySAmQc3E661rsLgGXBm8PKvKEAqVAMkHKLkhPWKwjm86SrIwgZbgrUY+evtHrXLe130mAcvC0gCecWFyJtJtJrn8jxtUfg6Z0YPIcX8lsabffdgoZSsRCU/C3MCNYMQARPzrG7R2WtaWUJ8yVxlVOgMkSDpx+dc//kGIyErcUsSJuZEKzR/TPCiuzd40vJPiohZJCVCwkiwgnlVvHxtUpnP5Eu0ZjHbHWnKkJMdDIJJj34e1FNj7EjzqP8OTlE6p0tzo8nDJclSOakhJ8p1iBfSxM8qlxuGSvChLf2QDmF8xCjMczqPQV0Tx1wcyyXswXjlNeChbiVIiCNZmZI6Ax86o4rZSB+/vpmANoPUVpWcKCAHNfLaRblM6Gs5t7FFzEFpClJby+YhMm6Z0tInKPWtJfGxYP5UUdmY913EoUhZQRH2uHGPStjin87JzNlRyE+IiDMc+cn8azA2eVYNAQ0pckJS4BcytSlCOQgX616nh9zWn28KUjwksqz+FAveBPHgD3J51OPjxyO2t1wWnnePbo8n2vs6zRQczrisykJBlIsEWgHWeFBcRiSFG0XNexvbgJ2hiw824P9PMSm0qQshY0ngb0B3k3GbxoxOJ2fKlsrIdZyZARHxNeY5iYNtTNr2KJ09LC0pJSX+jzBS5rmunEQa5qhhU1PTVjCpUqVYwqempVrMSJFKu0aU1UQ5G5rXNdOa1zUia4EBXrmyN2VuNIQXChCUgKURBVAuQJBI6kgdFV5GDRNnb7gR4aiVonMQVG5MTN76cdKfHJK7EnFvg9Ld2nsvAn92DiHhabLIPQiEI7J9qqYjGY7GTlSMKz94/HHex9gO9ZzY+3m03bbQFcyL+9z7UWO0VPG5zH+b+Gn+wfGr+o/lWcFySbZEnYuHYIWCcQon4l/w83SJU4eiZ7ij+AwOYBeJEgfAggQD/ACtDyp9cyuZ4VzhUttHMZcdUNVG8dY+BHRPpU+I2kltJcWoWHxEfJIGnYUjiHU3sSu4JpGZ4tJCkjQAZgALCT8NqwTrDmLW5iXFhttIKUqgmSPhQ0nUqPPqaPsZ8Z+8cKm8KDASn43lGwSn7yjpyEnqRu9ibsRlceASUDyNg/u2ER7Fcaq9rUYRH45PFU7BenL4a54oAggRIK+CBF73j3q1tTZYZZRnJzqGYJAhASdCm8rm/m489J9U3s2zhcI0p0J8RxYPhoIlGv8RwaEZogG5gcLDyLH4haFF54lWIcJUArVE/aUD9rkOFFquR4uzpnYxlIzBKybyf4aRqpUWTHvw1rXYHAtvLbw7BIYQ2VOL0Uoqm5nmNB/N1rEtPlYyqACU3WRrAvc8SST6qHKrSdslCUgGColxcdRlQn0TBpXfRVbhraWxELda8E5UuZ9dE5ZzSPumquC2QjwoUoBaCrNOgVPLjomjKnAy1JSD4bZCP7hBnqdTVDYjfiIUuSpSvKlPUC2uk2vTQkuUJOLWzCuPcbSwFOCwEGLTNjAGhMmjmwkJcYR5Qk6JTEQBoOsJNLZW7pdDKMXlQXFZG0XOdQTmIHtr26VosFgzhEo/1BDgWVNgMtwQuRlSlPESCmeZvSyyaXqm9iVKS0x5BOxtlJeS4pIIyLIUSIkg66XtF/wAqWO2S3hcz68oSRdQTKoA4nh+NhrW72BthlaQFJGHKyQ2hxSUuOJSPMsIJnLMxroaI7R2egtqkJV5VQFQUwUkeYHUXFulMsqr+5KWOSluee7lY5vGham2VIbbOXOQAM0C0AmLX7Ut5tpIw5LaZbfdytIWEZswA1TewBOp46TFaljE4fC4NCihCTCErDacoK1DLZIEwVgD1oduvsF/FJ/1GOQjxc6sgAjKjhPrmF7waVeRKWOlVv+Q/pislvhGd3h31Vs3D4ZlhIUrKQpUFIkEZrRJJuZ6k1bwu9OHwqMN+4ChtBZU8hVilIIEx0Jm+uWrO+WymvFWjEqQhLoAw5URAKAmQBGYSog2tYSeFZbGZtmYlOJxaRiUrylg/ZSiJISDpYiPeprCtWp7stHL8dK2T/mU9v7mMbRd8bCuJZUsr8ZtZKoUFKuMo4jnHeZnF7y7kP4PzLyrbP/kbJKZ5KkAoPce9eqOYrzKebTAfCVqAiEkoHymutnYwJKyc0qTETYx0964P1rUt+D6PH/CNeHUuTwcimr1nebcpvFAqYQht65t5Ur1MEaAngbdenlL7JSopUCCkkEHUEGCD613Yc0cquJ4/leLPx5aZkdKkaaasco9KlSrGJkm1KkBTVRFDhzWua6c1rmpMkuBUqVKgEQNGNn7wlpPw5lDS9u550HpUydAaT5NXs7ejMqCCCTrqTH1PADSjuH2YcQUvYklGHT8Lf2l8oA1k8ePC1z5wk1cw22Hm1BSXFSCSJM3IiYVImmT+xXD6PbtnNpQPHfythCSG0EgIYRFzyLhGp4aDjNHH72eKCEH91qokwF8Rc6J5cTcm5t4+5i3H1+dalqUQJUr2udAK1WHYYQ2lK5xDiR8ISpYTbTgkDuaLmlshND7JdqbY8RSnEkOKTH7xVmW4sI+8QNAJ1txnJYpxSl3zKUozJHmUeBjgOQoxjHVKNgPLoCUqCOsJHhs9zJoMtYSbHMrirn2m/qdamt3ZdbKjt5vIMkyowV8hGiep4+1RYYZliRYeZXYXP5VNisLkaQo6uSq+sTa3Kb9a4wpyocVzAR/uMn5J+dMbsvO7UW4lxA+GEnLygiiu7Clw2GlNhwkkFV8gk5lAaE5edZ5sBLZVPmXIA/l0Pz+lanYbKmjCUpUFJSkm0jgu/IJ+dLaiGVvdnqWG3nWXcEpZQpvLJCLZR5pcSSnMpNkJhJEyqeFWd39pPKQSp5DqkPLWiZUQ2ZSE5lSqBYi/Eg1i2UJbaDa3jkSkxmuEDgAeA5ChG7+1Qy4EtqzjKsplRIEqGnEjWpZsfsqL4YuN6U2jabSYaO1hingtUlOUEylOVMDhOWZPK5orvJvg26PCaUPFASr4ZBSToYI0n5msm/vFkjNJzGDbNw4kaVSw+12nbtwCNByP0tSyx/Br7GjP5Rb6N3u1jFwfFAKZHC8CtfsveFpaPKFIiRChERb9GvA2tpY1pCgHRmzTJFiNYNEcLvBiEYZ/94PFURkm8XAkcrT8qTDD1wobNc56j0LfvYKdpP4dCX0pLErWgGV5VlN51Hwx60H/AGnujJDwQ4xlQlCJh1KwVAqB1gpgfq4TYm1XcPhy4+5mcXKjJ4cB04WodgtqB0rccJUp0wknglOgTwHpz6UU5cg0q6CexsM8tlJCLaeUk5eQPA2ip8VhCm5JzDUCOB66Ufb3obw2FCUiDECTNz9NawG3seUZ3W1grcQ3nsSUSoka20n1rzfW5P6Pfw/xGUFvwgyztMAKUDMSDF4jUVjd+NkhzNim5mQHhEXslKxzBkJPWDxMVUb2htasjdlHzEqUVH55R2it3hdmhzDQoghy6kBVylQMC+g+E6TbXl1YcTwyv7E8zy4eXjqt0eLmmotvPsY4XEKavEJUmdcq0hSZjiJg9QaFV6Z4A1KlNPFAx2mlXSRSqg5w7rXFSPC9R1MmuBUqRpUAipUqVAwqempwKKMW9mNZnUCM0qAI5jjp0mjr+yVyfDwqsvDOVR7Zqq7q4J1bstCLQXCjME+9gTpzrYq3UW5/GxDix90eVPsKDf0C0YvFtuEBLq0oHBpAB9kItPU3q/szdQ/xHgUNi+VXxKjn90fOtrhtmYfCIKglKY1Wdfc3rLbxbxHEnwcOCQbFWk/kOpoamHnZGa2zj/FdKh8I8qew0qstRCQnn5j6i3y+tHsTuv4eUuKARIk+knXiSIjgBNAyQtS1GYuff4R+uVNdhCWxsGHnkyrK22mSSJgDS3ElR071okPJbMpzKRMBRGhIvpaKo7G2UtLQCRCnAFKVNkg/CD6SfWte00yMN4KkgwBmEQV3+yr7Kutc+SaQ0U27AW0h4zUAiYIEkxfgY7DWg+xWFNAhYCZ0P2uwIqXwfCUQhZW2DaQQtAOgcTwPyPCncxMiwJvEcB36UyZnGlZ0raBukmNfYVSTtfw82Ua3qN9aTJPHlVNxKQDCgo9KqIgy3vAVNcj9TQfD7XcmCSZI+tQYdRjnJPpFW2IiSO1YaLCG8G0iplueJMdhaptgLUUggk3A7AChW13UqyhBkAC31t61ZwGKLXhlPmkXSON9TFI18aMnvYc2rtjO0lEEFZGuoE2JHCdas4TAtKSsqCpXAzGSLdDwobtXDJSc4JMmb1A3t5dkchauecXJfE7cDir1BZW6LOcFfESBm68uVWdo7WLXhobBzNpSEKMEnhlPyPpQZrHLnNck/qKjx2IU2EuE3SbZpk8Tf8aEYybWp2TyJRvSCN61OnEq8YEKASACZhOUZb9r+tBSKJbc2wvEu+IuJgJAGgSkQBe57mhpruRxoaKVPSAohJkG1Ku0aU9UsoQP61HVjEskXIMc4t71ocP+zfFrw4fCUZSnMlJWM5Gvw9uE1NHOpJIywpVKnDKKsoBKtIAk+1FE7n4oifBV2lM+0zQY9gWlU+KwS2zlcSpJ5ERUQRJga0AnIrV7s7nl3K48IbN0pmCvrPBPXU0S3c3DylLmJAOkInyj+s6en/VbJ8ZTdHlI8scRwNuEcqXeW0RHKjIPb4NsktobMIOUAQlIi1h+NV3d933LMtx1ur8IFalWz0KMpiev+apnY0LzEqN7DNCR6CJ9ZoVWwVRnmt3sTilZn1kDqZPokWFabA7EawyJAEgElRPuSad7aIbsQc3BIuT6C/rWa23tIifGVJNw0LA8s8fZmDA1i5PA1YdX0Ct5NtF1cj4IIb7TBURzVw6UJwmHKnEoEmSJ/H8at4XCLeXnPOZNpI5dB0rb7u7qoQ0XFGFLFiQCRedDIE8jNZy0oJNh3QlMEKzEydI7dqr4jGAggHzXgTBkcutLFNFM+Kpsg8SSkz3k/Ku1kN/AypU6kAHhxJP1rmljTdl4ScUDsJjHVEh1saWKk37SCUkegqhjXE5j4fEiUgym2pE/nR7E4pSR/DgRJKikJT3y5iewFcobaVC8kyJyDyEjmrilJrRjTtFHNNUzKP4cL4x2410dilKZKVxzIifU2rYNh4iG1M4ZGsMtjOe7qvMT1pYTd91RUWgLfE8+qeuupPSQK6NSXJytGQOACE+ZWUdAT7xb51MnZzSk6OZRxzJE+mUx2mj2I2e9MrUVEcZTHoOVRq3efWMxCikmxMAdhzoudGST7AiMKzICULkzcmeHaB7V2hpTavLcHh+VbrYf7N3FJJdWlJAzBKQVKPICYE9ia1uG3JwuFbLjzZdcIGRoqJueeUC/S/rUJZU3QdkeRowjjmgJ+dWWN2FkgqISONpPpW4xODWmEhpTYEzaJNzJ5ATpVNlBJtPQC9FB9r6RndobsLU3+4UoKRJ+IiR1/CsRjmXEqh0KCv5pn517tsfdZ55JPhrTyUqEpI6g+b2FDN8dw3HG8q0xlulQJXHrAgHlTLLC6JvVyeHqrmasYzDFC1JVqkkHuLVARVzJjU9ICnAomsnRpT06EWpVQc3G82GddTkbSItKLEWsI5GrGysRjCgsuJypbAAVIAtoAeNqP7A3VSp4P4jO4hsKK4JCCYMCSRmvGlVdvJYVmy/ugDMZlZDbyhVyctSTV6Uci4sg2XBSlRQlCgCBAEgTz660XacA11NvzoNst2Ug2nppRVSbT7yeNKy8eCrtzZ7byMqxPWLjqDwNZPdbdgDFqKyClqFJkxJJ8p9IPrWydZW5ZAHUzAnv+FXdmbsoQFFxwqUoiQkQLTaTy/Ggw0VH1lagbZE/COHc8zXKQoTCvKZkEBST3SbH2ouhhIJARbS96kdYbP2B/aVfrWlSKVAzi8AFOXbRkgXQt1Cp42C8o4cK7xbSWm5zZEi3mUTJ5CBmUegvRTH7tPAZmULM/ZNtT9kmJ9aBYxp5ogvtKTFgVD/irT2NNf2KoXwwM++/lJltkKsPJ5yJtPLnBoUrY6c2ZZLqydCYk/rrWqcxiSIMVNszANLCyDmcTBSgmAecE8aTV+w08bS2Zmcfh1MoCgySZn4fIAOZTHtRXZe3lvNgkAdEi1rUZXtBKZCwpsiLLyp9jMH0qk5tJmZzpJPBJzH2TJrc9ASopY3Fq+FKlJV0aKz+Qoe/snFKJ/fkJ6mCPRNvnRR91bk+A6ylA+JZlSk8dPh96BPY9pLnmddxavsoAAbnqNFegoV9DJhvZT6EsKUpwlKLFagQlR6TdXKsxjdrrzZrib5iIUuBAJH2U8hRLae8qfCSlTTZcBkJ+JLdrTwzdOFdbpbprxjoexBIa+JSlcRzj7v14VopLdhnKv8AkNbo7CcLBecJKnPMZ4ImEyTpxIHIitC7s9xyylpbQDCBwAA4JHE3vrUu1t4gojg2kAJHG1syoAGmg4VVO20KUFWGhjQTYVkndslFJnbGwQgqUr94r7MggDqQdTVtlvL5vDK18VEjIOFk1K1jwsSSJJ4m/wA6sKagoCoCVCZN/ppRasOlGlwGNZZbzuL8R0jQHMockiKHbNxanMT47xSgTCEKPw8yTwoa0MhKikXtBPztp3qQRBCrcUnWek86h60h6PQ3kIICjkPJRgi41FAsB4DJcUltQI1ecgAnvy7Csz/rISCjNaxBEDsINwaCbb3ncLakFh5SgqxAVl05C0/hWeLfYR2jfI33YSlRWv4ZkhJCfc61jN4t7HHwTKkt/wDjSAcygRYkJvFZtnCOLhWJPUNiQkcs33jV04mbceEa00cSTtbjabW55rtbZj7jq3PBcGYk2SaFO4VafiSodwR9a9gVbXKJEzNQqM2tHauhSYPWumeQBNOEV6bitjsOfE0meJAyn3FCsbuECQWV5ZOjn1Co+tNqEcGjJNosKetdhtwV5RmWAeUHnb5U9V1IfSzc4neRhDZab1R5BOkzBk8L3rPY9OGkLUgLXoBJhR4eTRR7ijOB3HX4377E5W0mcqUQpQM2BuAedqI7O2S0ytQQhJ8xhRyqXrGvvpArnTj0csYu6OsJu0w2ySUecpk5ZgGNEpFheswx4y1hKkLSBclSVJtbSRBNb5J5kzF7Tx70nECOHG3614+1COxdRAiXEJER1tw9e31qR18EaW1jlyJ52ogvAIUlXDneLX9/8UNxGAULiTfnBptSDRCkFSuPARJiZo9s7I0ZXClwCbSYAtGnv/1WZfd8MiSBxBCp1teNYg1CnaGeQDFokC0nVWU29PzqkULJmzTtpKhaAQTckiRIIAJ6fhUDkKm6lpPOEgfe/rHfqKzLmMEnQkkeYKMJEXGU5QbRYVZOKQny5s4sATEGOIvY9OFudbYyHx24KHhmSCwqTEQUmIiUTbXhHaomtinDWgGdV2M8+3arzONm/BMWGsjlHL5VxtXCIxjWRxUJnMChWUgiRqZmATrx5VOUEyik0C8bhm1EqU2lRP8AICfmKGYwtx/CQQL+cpSn2v8ASltH9mcJKmsU4oA/CU+aOkLg1nDuaj7Tqj6AfUmkqhlcuh9qbcQQUqf8unhsJt2Lih9KEYdl185MK0UI+8LE/wBTp+k1pMJsTDN/YzEcVnN6x8PyoirHBNgdLRp/ihqHWP7ZX3a3GYbIXiSl5euSYQOczdZHt0NaPEYNxbhS0oqQoAmVRBEABXEiNKAp2hxBj1971oNkEpHjOqgEGE8SDoTyB/XVJSa3H9cWqo7xn7Py+lCi+UrBJOUAgAWAGkRzNd4T9naUW8ZZ/sTE24/5rp7fiCAlKQnr/ireB3pDoIFpNz2An5UqnN9AWOCOWd1S0UlLlxxKQdOk1IvZC4hOQ+pBPcG30ol4vlkqudRaRxE8q48U6gwO5n/uqNtA0pgtzBujVszJuII05zah2OxfhkA5p+6SCByiPxrTf+qFNlD14/570PfxrWKORaJUewUmNdBrEUUwOJBhNp50gSOx5+tWHli1+Xb0rrAbsoR8RKvkI4aG/wCrUdQ2lItHyt+hFOAzT4AHw6DjQ3EYYG6R3itdicQkfL9HrVZzGhIkRHpqP1w50rlQyjfJ53jto5F5Vm/Ach0Aq/gsAtwBRkJIsOJ9zYVotpYVl6ziUK5SLjsqAfSrOz8OiQFXg2mwj8a2u9kK4VuwYzgm0xAE3mbn51dRh5Fkz2E0bGDCTIQlJnWIBEc+f0q8EeURMnWxtPODAoaG+WL7f2ACMAY+A+1KtOGDxA/3f4pU+j9xff8AsY9e1SsFTZBI0GpkdOUfWs9gtunObRK1Eg9yYjoazGJ2vLhW1+6OnlUogcpCiSfeqR3kdcczuxcQSkROXievXpU4xaI+xSdnq+D2qj7RMkW0+c9IqY7SCRBSkmxkybG0j85415rhtuZikAEknQa9LVqsHh1RK7nkOHczyrN0WhHXwF8ZtYABR4m3UmwEDjPKmVjTGhJtM9vzqnPCmJpdR0LGB9uOqg5UGe1j3PegrD2UHQEmxvabkjjHDnY1swsDjHOgm18O2sGwCvvRY9+Y+dMpk54e0UcNtMwDYcfMLHuDrzq8495gsSmRcFSQk2OhAJBN5tHAAUEwjKlGw01UbaCLde1EEJSjSSTxP4Cm1klGwonaygQpcq0ISqSLfenh0N6T+83EI58AkDll5DpQVbwnWeRjvVZ/G3tqCOPDjNI5sakahvfiCM6FZdYCvfgOvveaFbxYtpeZ/DklJIC06KSTocvAHQkWnvQJ7aB5zp+ovaqK3tSkwTwvcHUHnR1XybZcFlW1+M/P9RVjZmFfxJIZbK41Iskd1GAOxqxuLuanEkvPmWkqyhAVBWoRIJF0pEjvXrOGKW0hCAGwiQEhMBPQCLm/yFFUjeyRhdnfs/eKkqfcbSgGSmSomNRIAEdptRPa+7ryxKFoI4C6Ba1pEe9ab/UFSrkqSIAFwfrIv+uSKrhKToOuuth/ig99w6nweP43CONKyrTkI6R7RYjtRLd3EQpIJ4mY6mReOkVvtr7PbfbKVoSImFDVJ6cfe1ebu4RzC4nKuIIJBBBChwP+KNgUj0HDOZhwi4vMdb6Tz71KpZ0zWItHGRN/UC3TpWRG1RFpHK5iYFwAQJtw6VONtRlEm3Ux/wBVhlKzQtvSL34TrfsKkwiw2skgXgEjWPxFZ9nbEA8ZB1tYnUdaZvalrkT1EfTjSFLs2ruMSm4NzQXEbclRAM8SbcIE2rNbb2opLZKfNlEkch07dKH7ExqvDzqPmWSfQGB+PvT6tia5o1OL2hAMEm/bWqZ2gqKFKxMnj+ortL0iBoPx1qbkWsIqxRHTT6TXasfEwZ0vxuOn6tQ1DwHW3ziqGIxcelFCOVG62LvKPhcuk2niOXt+daxjEgo+IRa/2b3I119Qa8g2Q268o+EhayNSBYdzoOFeg7Hw2ISz4a1ISJzjRUmIvY27GnTohOnwHXdrJk5WSocDIE+k0qibW4kAZEKj7RWuT1MJpUfY/oj/ANHzo6YcMV6VsjCoGwkrCEhSv9RKgAFGFQJOptalSqZJcGP3GSC8ueCfqb1v2fx/OlSpZ/kelg/AkA+v51Wd+FfSIpUqy5LPgrYs+X1H/Gs1tFwybmlSpuyTCGHsymLeUH1Op71FiTGlrUqVKJ0D8YIKSNY/+lVQ2MqjAnNrF/s8aalWEKBNh1F/Y1VOp/XGlSqiJ9m5/ZarzOjhKDHCb371t9vPKCVwSPMOJ4lM/jSpVuwllaRCLakz/tTQ3xD45ufhPGlSrIJ14h/0+p1Vx5ARWU/aAfKjsn5t3p6VER8GRSown+k/WnQsxqdPypqVZmiFuCRwg/8AGpsKbe/1NKlSsrHklX+dUcJ/Cb/op6VKMuS0x+vanR+FKlSsdHLh/XvVLFD94n+360qVPEll4PZ9mspSUpSkBITZIAA+EcNKkOp7n6mlSp+jm7LraRAtTUqVOA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9" name="AutoShape 5" descr="data:image/jpeg;base64,/9j/4AAQSkZJRgABAQAAAQABAAD/2wCEAAkGBhQSERQUEhQUFRUVGBYXFxcYFxkYFxgaFxUXFxYcGBcYHCYfFxokGRgUHy8gIycsLC0sFR4xNTAqNScrLCkBCQoKDgwOGg8PGiwlHyQsLCwsLCwsLCksLCwsLCwsLCksLCwsLCwsLCwsLCwpLCwsLCwpLCwsLCwsLCwpLCwsLP/AABEIAMIBAwMBIgACEQEDEQH/xAAcAAABBQEBAQAAAAAAAAAAAAAFAAEDBAYCBwj/xABBEAABAwIDBgQDBQcEAQQDAAABAgMRACEEEjEFBkFRYXETIoGRMqGxQlLB0fAHIzNicoLhFJKy8UMVosLSFiRT/8QAGgEAAwEBAQEAAAAAAAAAAAAAAQIDAAQFBv/EACwRAAICAQQCAgECBgMAAAAAAAABAhEDEiExQQQTIlEyFGEFobHR8PFxgZH/2gAMAwEAAhEDEQA/APGMVrVarGK1qvTiQ/EelTUqAx0KkBqIV1NMhWdTTE01NRMdg10BXKEyYFavZ+4biwCtaUdNTp7VOeSMfyYkpKPJlSKVazH7hrR8CwroRlN/egGN2W40YWkjrFj2NLHJGfDFjOMuCnNIV1FSN4ZR0So6aAnXSqD2R01Eju+/lCvBcynQ5TQ9xogwQQRwNBST4YE0R5qcGuTTCmsYkmlXIp6YFDzTUqaawR5pppUiKBh5p5rg0qxjoKp81RzTigahzTiuTXQpjCpTSIpqxiVJp6ZJp6YcixWtQVNiTeoah2LD8Rq6FNSrWOdU9c11TiscCmp6QrGNbubsRKh4y7lJOVPKOJFbtjHeUgn5X9KB4DKUhTSgEiBlCkqAIAt5TV4Izaa9K8vMtctzzsktT3JTiZB6/hU7KgRCgCOREg+lVDh4Ak/KrbGWNR7fjwqTpcEqKp3Sw/il6ACdED4dCDA5/KaI7L2YgCfKhWp1Im3vEAA1zhEhSiJIA4zx4V262RNweVJlyOS02Mm+yfFOJ0mY46ewoI9hGyZ8NKidZSCTJ61cU3Np/wAVx4UK7UkFpWweDzrenY3hPwgWWJAA97d6BlMV69mSVypNwARzvYiOcD51l969mB5WdAgiRYa8gANePmr0sOe6jI6YZOmYinrpbZBIIgjhRLZGCQoFSrkfCOHfke1dt0XbpWU28CopKoISOP61qP8A0/I1pWsGViCfLPrHKiDezEJACeP6/OklkSJewxATSKa9CRs5KhdIF+XHWoNpbvBwpKj3OnGbR6DtUvfG9we1GCKabLWpxe6Rv4Z00B42+X+azK0wSDrVoyUuCsZKXBHSBpGlNMOOTXQNcTTZqNmo7Jpia5mka1momEUq4FKnHGxBvUVSP61HUOxY8CpUqVZDDinpgK7Ap0A5mnFTowSzohZ7JJ/CtXu/uggpS4/JzAEIukf3cT8qTJNY1bFlNRVsIbn4JJwoVAJlUk94N4rRsoCUm4vVRCgzCUNpCZ0Ajvp+rVbJSRI04V5WSbk7PPl8m2RFE3pvE1AItrTL61SxWHykEH/uhFWagjs9R81wOcmOluJogcv2iPQGaC4d4SOJ9flVttX2QQTy/OlnjbewKJlxPlmaqO7QSU52zmShULgyUwTmMDWLdYk1V2vhMUhYdwxCgB5miBe144n3ms8dsZnfGYGR7/ytKslcf/LkePeyunH465kWWNtBdGOKXVNvLCfElTDguhaTfLm1m/6tNt3BFHxgydDe4jUHSOoqk0lnGMLQgxMq8IwFtLGuUHQT6dpIqPCbw4phsNOOeIkeXKpjxEkAwPMBM25gjSux4YNbbBWO9uwLvLsNKU50TNyuSTPWSaH+CcqYClCARBuLdpFaYYzxQczThkGIZXlFrxMmhbWynUkDKQkWzGRxtYjT2po6lHcpuuS/gpDaSeV5F/XmaI4BAyzFVGHQBlNyIHOSdB1og2g6WkVyZGQaLbCONdFqY1nhyqNt0gXAIrp7aPBHv2rkeq9hXFsqbSw+W3xdO9YbedoB2R9oSbzJ51rfEzKIIkHWsrvQPOAMsXiJm/OTXbgtOmXxJpgKaQpUq7DqHpqalWMPNPNc0qwSUGlTJpVQehnda4rt3WuKiya4FRrZO7Tj0FKCZ4k5U++p9PegtekYLedCGm5CluLSkhtAzKJjlwH6iqY4qXYk5ONUiTZn7Np/iPNo6IaCz7uE0Vf/AGeNISFHGupSD5pLbCY6K4exqJrC7TxHwIbwqDxWczkc4gkf7RQ/EbBwSVf/ALOKxGNf4tsDMe0+Yi/Udqo3CK2tklqk96OtqI2K22R4uJddH/8AN9S0n+9TATPYVn29pYRObwsTj2vupKG3Ujv50z/tqd1DDznhsbPCVaDPiF5v7gDAPQxQ7F7KWwoeJhAZMZQXT/7tPrXJKV7b/wDp1xjtuWsNv04g+cIeGma6Fx/xHtRbBb3MrJlRbngsQJ/qEj3isxidnpdJyMuMqAJykFSTHIxIMVWRsgwCHWwo/YUSlXzEfOk0Y5cr/P6EpeOnwels4hKgFAgg6EGR7iosUZF9P1+FYBLGJY82QgfeTof7mzf1NFNnb0FZCXELUeaSJ9RAn1NT/TrmLOd+PJMPheXT/PpyohseCpSrCbd+Nyap7dw2RvMlYKUkAmFSOcoAMcqoMbNzrSHW0uDLmHnAsYIOs6EWpYfY/wCnmnTTNXtHeFvDgZgFpOuVScw9FGPnNYfeV5rELD7Sihf84LZJ/vBQbfzCtMrYTHgZ0tMMpEgrJzqOotCSToftChODDCUtuKexQSsGFKdCGwQSCkt+ZWUG0yePKmlmT46OzF4+lW1yAPGcStt10ZFpjKvJKT/VAkiLSMw7VrtkeHjncuHCA6oSsLKglRTYqTlBCuF9Y1qY7Xw+HZWhaw8gghIkSlSRMZ0gE+gmudk7cwDjJPgeGtR1mDY+W4NzbXiRehHLJ9Mq8UV9Gxw37Kl5Cp93BtpFyQyVkDqpxQA9qym33sBhxkYPjLJCfEWhttr+xLaQtXfMB1NXMTvQ24Ay/mWCfESFEgWtHlIkTzvWKxmLZfc8BY8OCQlU5gZ+HUTrHtwroWSnwyDhfYv/AF1tD0LSpOUwbaa3yknN9e9G21ApzMkPg8WiVFMcFNqCVzE2yzymh+J3XLzafMFrQqMwABKYtIE9ulB8RgVYdJcZUtK05ZIkFMHXmCDHoaSUo5BPSkt0azCY5K2zCs1oJ0M8ZGqT0qorEgDLpGnE1nzt9Tq0OqgOmG3uHiT8KyPvDif80sdjcwtaI/x8ql6aexzOGl0XcVtHKDHvqT+VZnajgMGZmkvEmTJnrx61SedmumENJaMUjikaalVCgqVKlNAwqVKlWMSJpUwp6oOmcu6mua6c1rmpMmuCbCsZ3EoB+JQTPcxXpOzcUGSW8I2HHz8bqrJT/UoXgWhtPKvMmnClQUNQQR6V6XsVUJTkEAiQBpe/rVsTqyOboMtbFLgnFvuvc0BRbZ9EIur1NXU45rDoKWm0pSBcJCUiOa1fCkd5NAdq7yobBBJKtISbzyKtE9taEDZeLxsZx4DGoTcT1ym6j1NLkkgQj9kG8O+Gf920VkaENnI2eggZ1jrasshpx05UpUo3gSoxe+pgetbp/CYLZ6TmPjOG+SQST1jRPQ2oM/i8XjZUAGWRckeRAA5qtm9LVzt1ujoiZ/aOzF4dQClJzRJyquOh4g0Q2dtZqwdW8ABxyug9goeUVTxjLKRlRmcXxVoj+0aq71Mrd9YQlbpQ0FfCkhRWrsgAn1POila3H1U9gvi9vMAAskBSZyiHEpg8IBIJk8oqpsrbK8yoCL6wCD6EdedVW8Jh0khxTxIiEpSlJM+pgd47Vf2fhmUrBcaKURmlS8y40FhCU350YwXAdbD2zNo57PNkySAmQc3E661rsLgGXBm8PKvKEAqVAMkHKLkhPWKwjm86SrIwgZbgrUY+evtHrXLe130mAcvC0gCecWFyJtJtJrn8jxtUfg6Z0YPIcX8lsabffdgoZSsRCU/C3MCNYMQARPzrG7R2WtaWUJ8yVxlVOgMkSDpx+dc//kGIyErcUsSJuZEKzR/TPCiuzd40vJPiohZJCVCwkiwgnlVvHxtUpnP5Eu0ZjHbHWnKkJMdDIJJj34e1FNj7EjzqP8OTlE6p0tzo8nDJclSOakhJ8p1iBfSxM8qlxuGSvChLf2QDmF8xCjMczqPQV0Tx1wcyyXswXjlNeChbiVIiCNZmZI6Ax86o4rZSB+/vpmANoPUVpWcKCAHNfLaRblM6Gs5t7FFzEFpClJby+YhMm6Z0tInKPWtJfGxYP5UUdmY913EoUhZQRH2uHGPStjin87JzNlRyE+IiDMc+cn8azA2eVYNAQ0pckJS4BcytSlCOQgX616nh9zWn28KUjwksqz+FAveBPHgD3J51OPjxyO2t1wWnnePbo8n2vs6zRQczrisykJBlIsEWgHWeFBcRiSFG0XNexvbgJ2hiw824P9PMSm0qQshY0ngb0B3k3GbxoxOJ2fKlsrIdZyZARHxNeY5iYNtTNr2KJ09LC0pJSX+jzBS5rmunEQa5qhhU1PTVjCpUqVYwqempVrMSJFKu0aU1UQ5G5rXNdOa1zUia4EBXrmyN2VuNIQXChCUgKURBVAuQJBI6kgdFV5GDRNnb7gR4aiVonMQVG5MTN76cdKfHJK7EnFvg9Ld2nsvAn92DiHhabLIPQiEI7J9qqYjGY7GTlSMKz94/HHex9gO9ZzY+3m03bbQFcyL+9z7UWO0VPG5zH+b+Gn+wfGr+o/lWcFySbZEnYuHYIWCcQon4l/w83SJU4eiZ7ij+AwOYBeJEgfAggQD/ACtDyp9cyuZ4VzhUttHMZcdUNVG8dY+BHRPpU+I2kltJcWoWHxEfJIGnYUjiHU3sSu4JpGZ4tJCkjQAZgALCT8NqwTrDmLW5iXFhttIKUqgmSPhQ0nUqPPqaPsZ8Z+8cKm8KDASn43lGwSn7yjpyEnqRu9ibsRlceASUDyNg/u2ER7Fcaq9rUYRH45PFU7BenL4a54oAggRIK+CBF73j3q1tTZYZZRnJzqGYJAhASdCm8rm/m489J9U3s2zhcI0p0J8RxYPhoIlGv8RwaEZogG5gcLDyLH4haFF54lWIcJUArVE/aUD9rkOFFquR4uzpnYxlIzBKybyf4aRqpUWTHvw1rXYHAtvLbw7BIYQ2VOL0Uoqm5nmNB/N1rEtPlYyqACU3WRrAvc8SST6qHKrSdslCUgGColxcdRlQn0TBpXfRVbhraWxELda8E5UuZ9dE5ZzSPumquC2QjwoUoBaCrNOgVPLjomjKnAy1JSD4bZCP7hBnqdTVDYjfiIUuSpSvKlPUC2uk2vTQkuUJOLWzCuPcbSwFOCwEGLTNjAGhMmjmwkJcYR5Qk6JTEQBoOsJNLZW7pdDKMXlQXFZG0XOdQTmIHtr26VosFgzhEo/1BDgWVNgMtwQuRlSlPESCmeZvSyyaXqm9iVKS0x5BOxtlJeS4pIIyLIUSIkg66XtF/wAqWO2S3hcz68oSRdQTKoA4nh+NhrW72BthlaQFJGHKyQ2hxSUuOJSPMsIJnLMxroaI7R2egtqkJV5VQFQUwUkeYHUXFulMsqr+5KWOSluee7lY5vGham2VIbbOXOQAM0C0AmLX7Ut5tpIw5LaZbfdytIWEZswA1TewBOp46TFaljE4fC4NCihCTCErDacoK1DLZIEwVgD1oduvsF/FJ/1GOQjxc6sgAjKjhPrmF7waVeRKWOlVv+Q/pislvhGd3h31Vs3D4ZlhIUrKQpUFIkEZrRJJuZ6k1bwu9OHwqMN+4ChtBZU8hVilIIEx0Jm+uWrO+WymvFWjEqQhLoAw5URAKAmQBGYSog2tYSeFZbGZtmYlOJxaRiUrylg/ZSiJISDpYiPeprCtWp7stHL8dK2T/mU9v7mMbRd8bCuJZUsr8ZtZKoUFKuMo4jnHeZnF7y7kP4PzLyrbP/kbJKZ5KkAoPce9eqOYrzKebTAfCVqAiEkoHymutnYwJKyc0qTETYx0964P1rUt+D6PH/CNeHUuTwcimr1nebcpvFAqYQht65t5Ur1MEaAngbdenlL7JSopUCCkkEHUEGCD613Yc0cquJ4/leLPx5aZkdKkaaasco9KlSrGJkm1KkBTVRFDhzWua6c1rmpMkuBUqVKgEQNGNn7wlpPw5lDS9u550HpUydAaT5NXs7ejMqCCCTrqTH1PADSjuH2YcQUvYklGHT8Lf2l8oA1k8ePC1z5wk1cw22Hm1BSXFSCSJM3IiYVImmT+xXD6PbtnNpQPHfythCSG0EgIYRFzyLhGp4aDjNHH72eKCEH91qokwF8Rc6J5cTcm5t4+5i3H1+dalqUQJUr2udAK1WHYYQ2lK5xDiR8ISpYTbTgkDuaLmlshND7JdqbY8RSnEkOKTH7xVmW4sI+8QNAJ1txnJYpxSl3zKUozJHmUeBjgOQoxjHVKNgPLoCUqCOsJHhs9zJoMtYSbHMrirn2m/qdamt3ZdbKjt5vIMkyowV8hGiep4+1RYYZliRYeZXYXP5VNisLkaQo6uSq+sTa3Kb9a4wpyocVzAR/uMn5J+dMbsvO7UW4lxA+GEnLygiiu7Clw2GlNhwkkFV8gk5lAaE5edZ5sBLZVPmXIA/l0Pz+lanYbKmjCUpUFJSkm0jgu/IJ+dLaiGVvdnqWG3nWXcEpZQpvLJCLZR5pcSSnMpNkJhJEyqeFWd39pPKQSp5DqkPLWiZUQ2ZSE5lSqBYi/Eg1i2UJbaDa3jkSkxmuEDgAeA5ChG7+1Qy4EtqzjKsplRIEqGnEjWpZsfsqL4YuN6U2jabSYaO1hingtUlOUEylOVMDhOWZPK5orvJvg26PCaUPFASr4ZBSToYI0n5msm/vFkjNJzGDbNw4kaVSw+12nbtwCNByP0tSyx/Br7GjP5Rb6N3u1jFwfFAKZHC8CtfsveFpaPKFIiRChERb9GvA2tpY1pCgHRmzTJFiNYNEcLvBiEYZ/94PFURkm8XAkcrT8qTDD1wobNc56j0LfvYKdpP4dCX0pLErWgGV5VlN51Hwx60H/AGnujJDwQ4xlQlCJh1KwVAqB1gpgfq4TYm1XcPhy4+5mcXKjJ4cB04WodgtqB0rccJUp0wknglOgTwHpz6UU5cg0q6CexsM8tlJCLaeUk5eQPA2ip8VhCm5JzDUCOB66Ufb3obw2FCUiDECTNz9NawG3seUZ3W1grcQ3nsSUSoka20n1rzfW5P6Pfw/xGUFvwgyztMAKUDMSDF4jUVjd+NkhzNim5mQHhEXslKxzBkJPWDxMVUb2htasjdlHzEqUVH55R2it3hdmhzDQoghy6kBVylQMC+g+E6TbXl1YcTwyv7E8zy4eXjqt0eLmmotvPsY4XEKavEJUmdcq0hSZjiJg9QaFV6Z4A1KlNPFAx2mlXSRSqg5w7rXFSPC9R1MmuBUqRpUAipUqVAwqempwKKMW9mNZnUCM0qAI5jjp0mjr+yVyfDwqsvDOVR7Zqq7q4J1bstCLQXCjME+9gTpzrYq3UW5/GxDix90eVPsKDf0C0YvFtuEBLq0oHBpAB9kItPU3q/szdQ/xHgUNi+VXxKjn90fOtrhtmYfCIKglKY1Wdfc3rLbxbxHEnwcOCQbFWk/kOpoamHnZGa2zj/FdKh8I8qew0qstRCQnn5j6i3y+tHsTuv4eUuKARIk+knXiSIjgBNAyQtS1GYuff4R+uVNdhCWxsGHnkyrK22mSSJgDS3ElR071okPJbMpzKRMBRGhIvpaKo7G2UtLQCRCnAFKVNkg/CD6SfWte00yMN4KkgwBmEQV3+yr7Kutc+SaQ0U27AW0h4zUAiYIEkxfgY7DWg+xWFNAhYCZ0P2uwIqXwfCUQhZW2DaQQtAOgcTwPyPCncxMiwJvEcB36UyZnGlZ0raBukmNfYVSTtfw82Ua3qN9aTJPHlVNxKQDCgo9KqIgy3vAVNcj9TQfD7XcmCSZI+tQYdRjnJPpFW2IiSO1YaLCG8G0iplueJMdhaptgLUUggk3A7AChW13UqyhBkAC31t61ZwGKLXhlPmkXSON9TFI18aMnvYc2rtjO0lEEFZGuoE2JHCdas4TAtKSsqCpXAzGSLdDwobtXDJSc4JMmb1A3t5dkchauecXJfE7cDir1BZW6LOcFfESBm68uVWdo7WLXhobBzNpSEKMEnhlPyPpQZrHLnNck/qKjx2IU2EuE3SbZpk8Tf8aEYybWp2TyJRvSCN61OnEq8YEKASACZhOUZb9r+tBSKJbc2wvEu+IuJgJAGgSkQBe57mhpruRxoaKVPSAohJkG1Ku0aU9UsoQP61HVjEskXIMc4t71ocP+zfFrw4fCUZSnMlJWM5Gvw9uE1NHOpJIywpVKnDKKsoBKtIAk+1FE7n4oifBV2lM+0zQY9gWlU+KwS2zlcSpJ5ERUQRJga0AnIrV7s7nl3K48IbN0pmCvrPBPXU0S3c3DylLmJAOkInyj+s6en/VbJ8ZTdHlI8scRwNuEcqXeW0RHKjIPb4NsktobMIOUAQlIi1h+NV3d933LMtx1ur8IFalWz0KMpiev+apnY0LzEqN7DNCR6CJ9ZoVWwVRnmt3sTilZn1kDqZPokWFabA7EawyJAEgElRPuSad7aIbsQc3BIuT6C/rWa23tIifGVJNw0LA8s8fZmDA1i5PA1YdX0Ct5NtF1cj4IIb7TBURzVw6UJwmHKnEoEmSJ/H8at4XCLeXnPOZNpI5dB0rb7u7qoQ0XFGFLFiQCRedDIE8jNZy0oJNh3QlMEKzEydI7dqr4jGAggHzXgTBkcutLFNFM+Kpsg8SSkz3k/Ku1kN/AypU6kAHhxJP1rmljTdl4ScUDsJjHVEh1saWKk37SCUkegqhjXE5j4fEiUgym2pE/nR7E4pSR/DgRJKikJT3y5iewFcobaVC8kyJyDyEjmrilJrRjTtFHNNUzKP4cL4x2410dilKZKVxzIifU2rYNh4iG1M4ZGsMtjOe7qvMT1pYTd91RUWgLfE8+qeuupPSQK6NSXJytGQOACE+ZWUdAT7xb51MnZzSk6OZRxzJE+mUx2mj2I2e9MrUVEcZTHoOVRq3efWMxCikmxMAdhzoudGST7AiMKzICULkzcmeHaB7V2hpTavLcHh+VbrYf7N3FJJdWlJAzBKQVKPICYE9ia1uG3JwuFbLjzZdcIGRoqJueeUC/S/rUJZU3QdkeRowjjmgJ+dWWN2FkgqISONpPpW4xODWmEhpTYEzaJNzJ5ATpVNlBJtPQC9FB9r6RndobsLU3+4UoKRJ+IiR1/CsRjmXEqh0KCv5pn517tsfdZ55JPhrTyUqEpI6g+b2FDN8dw3HG8q0xlulQJXHrAgHlTLLC6JvVyeHqrmasYzDFC1JVqkkHuLVARVzJjU9ICnAomsnRpT06EWpVQc3G82GddTkbSItKLEWsI5GrGysRjCgsuJypbAAVIAtoAeNqP7A3VSp4P4jO4hsKK4JCCYMCSRmvGlVdvJYVmy/ugDMZlZDbyhVyctSTV6Uci4sg2XBSlRQlCgCBAEgTz660XacA11NvzoNst2Ug2nppRVSbT7yeNKy8eCrtzZ7byMqxPWLjqDwNZPdbdgDFqKyClqFJkxJJ8p9IPrWydZW5ZAHUzAnv+FXdmbsoQFFxwqUoiQkQLTaTy/Ggw0VH1lagbZE/COHc8zXKQoTCvKZkEBST3SbH2ouhhIJARbS96kdYbP2B/aVfrWlSKVAzi8AFOXbRkgXQt1Cp42C8o4cK7xbSWm5zZEi3mUTJ5CBmUegvRTH7tPAZmULM/ZNtT9kmJ9aBYxp5ogvtKTFgVD/irT2NNf2KoXwwM++/lJltkKsPJ5yJtPLnBoUrY6c2ZZLqydCYk/rrWqcxiSIMVNszANLCyDmcTBSgmAecE8aTV+w08bS2Zmcfh1MoCgySZn4fIAOZTHtRXZe3lvNgkAdEi1rUZXtBKZCwpsiLLyp9jMH0qk5tJmZzpJPBJzH2TJrc9ASopY3Fq+FKlJV0aKz+Qoe/snFKJ/fkJ6mCPRNvnRR91bk+A6ylA+JZlSk8dPh96BPY9pLnmddxavsoAAbnqNFegoV9DJhvZT6EsKUpwlKLFagQlR6TdXKsxjdrrzZrib5iIUuBAJH2U8hRLae8qfCSlTTZcBkJ+JLdrTwzdOFdbpbprxjoexBIa+JSlcRzj7v14VopLdhnKv8AkNbo7CcLBecJKnPMZ4ImEyTpxIHIitC7s9xyylpbQDCBwAA4JHE3vrUu1t4gojg2kAJHG1syoAGmg4VVO20KUFWGhjQTYVkndslFJnbGwQgqUr94r7MggDqQdTVtlvL5vDK18VEjIOFk1K1jwsSSJJ4m/wA6sKagoCoCVCZN/ppRasOlGlwGNZZbzuL8R0jQHMockiKHbNxanMT47xSgTCEKPw8yTwoa0MhKikXtBPztp3qQRBCrcUnWek86h60h6PQ3kIICjkPJRgi41FAsB4DJcUltQI1ecgAnvy7Csz/rISCjNaxBEDsINwaCbb3ncLakFh5SgqxAVl05C0/hWeLfYR2jfI33YSlRWv4ZkhJCfc61jN4t7HHwTKkt/wDjSAcygRYkJvFZtnCOLhWJPUNiQkcs33jV04mbceEa00cSTtbjabW55rtbZj7jq3PBcGYk2SaFO4VafiSodwR9a9gVbXKJEzNQqM2tHauhSYPWumeQBNOEV6bitjsOfE0meJAyn3FCsbuECQWV5ZOjn1Co+tNqEcGjJNosKetdhtwV5RmWAeUHnb5U9V1IfSzc4neRhDZab1R5BOkzBk8L3rPY9OGkLUgLXoBJhR4eTRR7ijOB3HX4377E5W0mcqUQpQM2BuAedqI7O2S0ytQQhJ8xhRyqXrGvvpArnTj0csYu6OsJu0w2ySUecpk5ZgGNEpFheswx4y1hKkLSBclSVJtbSRBNb5J5kzF7Tx70nECOHG3614+1COxdRAiXEJER1tw9e31qR18EaW1jlyJ52ogvAIUlXDneLX9/8UNxGAULiTfnBptSDRCkFSuPARJiZo9s7I0ZXClwCbSYAtGnv/1WZfd8MiSBxBCp1teNYg1CnaGeQDFokC0nVWU29PzqkULJmzTtpKhaAQTckiRIIAJ6fhUDkKm6lpPOEgfe/rHfqKzLmMEnQkkeYKMJEXGU5QbRYVZOKQny5s4sATEGOIvY9OFudbYyHx24KHhmSCwqTEQUmIiUTbXhHaomtinDWgGdV2M8+3arzONm/BMWGsjlHL5VxtXCIxjWRxUJnMChWUgiRqZmATrx5VOUEyik0C8bhm1EqU2lRP8AICfmKGYwtx/CQQL+cpSn2v8ASltH9mcJKmsU4oA/CU+aOkLg1nDuaj7Tqj6AfUmkqhlcuh9qbcQQUqf8unhsJt2Lih9KEYdl185MK0UI+8LE/wBTp+k1pMJsTDN/YzEcVnN6x8PyoirHBNgdLRp/ihqHWP7ZX3a3GYbIXiSl5euSYQOczdZHt0NaPEYNxbhS0oqQoAmVRBEABXEiNKAp2hxBj1971oNkEpHjOqgEGE8SDoTyB/XVJSa3H9cWqo7xn7Py+lCi+UrBJOUAgAWAGkRzNd4T9naUW8ZZ/sTE24/5rp7fiCAlKQnr/ireB3pDoIFpNz2An5UqnN9AWOCOWd1S0UlLlxxKQdOk1IvZC4hOQ+pBPcG30ol4vlkqudRaRxE8q48U6gwO5n/uqNtA0pgtzBujVszJuII05zah2OxfhkA5p+6SCByiPxrTf+qFNlD14/570PfxrWKORaJUewUmNdBrEUUwOJBhNp50gSOx5+tWHli1+Xb0rrAbsoR8RKvkI4aG/wCrUdQ2lItHyt+hFOAzT4AHw6DjQ3EYYG6R3itdicQkfL9HrVZzGhIkRHpqP1w50rlQyjfJ53jto5F5Vm/Ach0Aq/gsAtwBRkJIsOJ9zYVotpYVl6ziUK5SLjsqAfSrOz8OiQFXg2mwj8a2u9kK4VuwYzgm0xAE3mbn51dRh5Fkz2E0bGDCTIQlJnWIBEc+f0q8EeURMnWxtPODAoaG+WL7f2ACMAY+A+1KtOGDxA/3f4pU+j9xff8AsY9e1SsFTZBI0GpkdOUfWs9gtunObRK1Eg9yYjoazGJ2vLhW1+6OnlUogcpCiSfeqR3kdcczuxcQSkROXievXpU4xaI+xSdnq+D2qj7RMkW0+c9IqY7SCRBSkmxkybG0j85415rhtuZikAEknQa9LVqsHh1RK7nkOHczyrN0WhHXwF8ZtYABR4m3UmwEDjPKmVjTGhJtM9vzqnPCmJpdR0LGB9uOqg5UGe1j3PegrD2UHQEmxvabkjjHDnY1swsDjHOgm18O2sGwCvvRY9+Y+dMpk54e0UcNtMwDYcfMLHuDrzq8495gsSmRcFSQk2OhAJBN5tHAAUEwjKlGw01UbaCLde1EEJSjSSTxP4Cm1klGwonaygQpcq0ISqSLfenh0N6T+83EI58AkDll5DpQVbwnWeRjvVZ/G3tqCOPDjNI5sakahvfiCM6FZdYCvfgOvveaFbxYtpeZ/DklJIC06KSTocvAHQkWnvQJ7aB5zp+ovaqK3tSkwTwvcHUHnR1XybZcFlW1+M/P9RVjZmFfxJIZbK41Iskd1GAOxqxuLuanEkvPmWkqyhAVBWoRIJF0pEjvXrOGKW0hCAGwiQEhMBPQCLm/yFFUjeyRhdnfs/eKkqfcbSgGSmSomNRIAEdptRPa+7ryxKFoI4C6Ba1pEe9ab/UFSrkqSIAFwfrIv+uSKrhKToOuuth/ig99w6nweP43CONKyrTkI6R7RYjtRLd3EQpIJ4mY6mReOkVvtr7PbfbKVoSImFDVJ6cfe1ebu4RzC4nKuIIJBBBChwP+KNgUj0HDOZhwi4vMdb6Tz71KpZ0zWItHGRN/UC3TpWRG1RFpHK5iYFwAQJtw6VONtRlEm3Ux/wBVhlKzQtvSL34TrfsKkwiw2skgXgEjWPxFZ9nbEA8ZB1tYnUdaZvalrkT1EfTjSFLs2ruMSm4NzQXEbclRAM8SbcIE2rNbb2opLZKfNlEkch07dKH7ExqvDzqPmWSfQGB+PvT6tia5o1OL2hAMEm/bWqZ2gqKFKxMnj+ortL0iBoPx1qbkWsIqxRHTT6TXasfEwZ0vxuOn6tQ1DwHW3ziqGIxcelFCOVG62LvKPhcuk2niOXt+daxjEgo+IRa/2b3I119Qa8g2Q268o+EhayNSBYdzoOFeg7Hw2ISz4a1ISJzjRUmIvY27GnTohOnwHXdrJk5WSocDIE+k0qibW4kAZEKj7RWuT1MJpUfY/oj/ANHzo6YcMV6VsjCoGwkrCEhSv9RKgAFGFQJOptalSqZJcGP3GSC8ueCfqb1v2fx/OlSpZ/kelg/AkA+v51Wd+FfSIpUqy5LPgrYs+X1H/Gs1tFwybmlSpuyTCGHsymLeUH1Op71FiTGlrUqVKJ0D8YIKSNY/+lVQ2MqjAnNrF/s8aalWEKBNh1F/Y1VOp/XGlSqiJ9m5/ZarzOjhKDHCb371t9vPKCVwSPMOJ4lM/jSpVuwllaRCLakz/tTQ3xD45ufhPGlSrIJ14h/0+p1Vx5ARWU/aAfKjsn5t3p6VER8GRSown+k/WnQsxqdPypqVZmiFuCRwg/8AGpsKbe/1NKlSsrHklX+dUcJ/Cb/op6VKMuS0x+vanR+FKlSsdHLh/XvVLFD94n+360qVPEll4PZ9mspSUpSkBITZIAA+EcNKkOp7n6mlSp+jm7LraRAtTUqVOA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1" name="AutoShape 7" descr="data:image/jpeg;base64,/9j/4AAQSkZJRgABAQAAAQABAAD/2wCEAAkGBhQSERQUEhQUFRUVGBYXFxcYFxkYFxgaFxUXFxYcGBcYHCYfFxokGRgUHy8gIycsLC0sFR4xNTAqNScrLCkBCQoKDgwOGg8PGiwlHyQsLCwsLCwsLCksLCwsLCwsLCksLCwsLCwsLCwsLCwpLCwsLCwpLCwsLCwsLCwpLCwsLP/AABEIAMIBAwMBIgACEQEDEQH/xAAcAAABBQEBAQAAAAAAAAAAAAAFAAEDBAYCBwj/xABBEAABAwIDBgQDBQcEAQQDAAABAgMRACEEEjEFBkFRYXETIoGRMqGxQlLB0fAHIzNicoLhFJKy8UMVosLSFiRT/8QAGgEAAwEBAQEAAAAAAAAAAAAAAQIDAAQFBv/EACwRAAICAQQCAgECBgMAAAAAAAABAhEDEiExQQQTIlEyFGEFobHR8PFxgZH/2gAMAwEAAhEDEQA/APGMVrVarGK1qvTiQ/EelTUqAx0KkBqIV1NMhWdTTE01NRMdg10BXKEyYFavZ+4biwCtaUdNTp7VOeSMfyYkpKPJlSKVazH7hrR8CwroRlN/egGN2W40YWkjrFj2NLHJGfDFjOMuCnNIV1FSN4ZR0So6aAnXSqD2R01Eju+/lCvBcynQ5TQ9xogwQQRwNBST4YE0R5qcGuTTCmsYkmlXIp6YFDzTUqaawR5pppUiKBh5p5rg0qxjoKp81RzTigahzTiuTXQpjCpTSIpqxiVJp6ZJp6YcixWtQVNiTeoah2LD8Rq6FNSrWOdU9c11TiscCmp6QrGNbubsRKh4y7lJOVPKOJFbtjHeUgn5X9KB4DKUhTSgEiBlCkqAIAt5TV4Izaa9K8vMtctzzsktT3JTiZB6/hU7KgRCgCOREg+lVDh4Ak/KrbGWNR7fjwqTpcEqKp3Sw/il6ACdED4dCDA5/KaI7L2YgCfKhWp1Im3vEAA1zhEhSiJIA4zx4V262RNweVJlyOS02Mm+yfFOJ0mY46ewoI9hGyZ8NKidZSCTJ61cU3Np/wAVx4UK7UkFpWweDzrenY3hPwgWWJAA97d6BlMV69mSVypNwARzvYiOcD51l969mB5WdAgiRYa8gANePmr0sOe6jI6YZOmYinrpbZBIIgjhRLZGCQoFSrkfCOHfke1dt0XbpWU28CopKoISOP61qP8A0/I1pWsGViCfLPrHKiDezEJACeP6/OklkSJewxATSKa9CRs5KhdIF+XHWoNpbvBwpKj3OnGbR6DtUvfG9we1GCKabLWpxe6Rv4Z00B42+X+azK0wSDrVoyUuCsZKXBHSBpGlNMOOTXQNcTTZqNmo7Jpia5mka1momEUq4FKnHGxBvUVSP61HUOxY8CpUqVZDDinpgK7Ap0A5mnFTowSzohZ7JJ/CtXu/uggpS4/JzAEIukf3cT8qTJNY1bFlNRVsIbn4JJwoVAJlUk94N4rRsoCUm4vVRCgzCUNpCZ0Ajvp+rVbJSRI04V5WSbk7PPl8m2RFE3pvE1AItrTL61SxWHykEH/uhFWagjs9R81wOcmOluJogcv2iPQGaC4d4SOJ9flVttX2QQTy/OlnjbewKJlxPlmaqO7QSU52zmShULgyUwTmMDWLdYk1V2vhMUhYdwxCgB5miBe144n3ms8dsZnfGYGR7/ytKslcf/LkePeyunH465kWWNtBdGOKXVNvLCfElTDguhaTfLm1m/6tNt3BFHxgydDe4jUHSOoqk0lnGMLQgxMq8IwFtLGuUHQT6dpIqPCbw4phsNOOeIkeXKpjxEkAwPMBM25gjSux4YNbbBWO9uwLvLsNKU50TNyuSTPWSaH+CcqYClCARBuLdpFaYYzxQczThkGIZXlFrxMmhbWynUkDKQkWzGRxtYjT2po6lHcpuuS/gpDaSeV5F/XmaI4BAyzFVGHQBlNyIHOSdB1og2g6WkVyZGQaLbCONdFqY1nhyqNt0gXAIrp7aPBHv2rkeq9hXFsqbSw+W3xdO9YbedoB2R9oSbzJ51rfEzKIIkHWsrvQPOAMsXiJm/OTXbgtOmXxJpgKaQpUq7DqHpqalWMPNPNc0qwSUGlTJpVQehnda4rt3WuKiya4FRrZO7Tj0FKCZ4k5U++p9PegtekYLedCGm5CluLSkhtAzKJjlwH6iqY4qXYk5ONUiTZn7Np/iPNo6IaCz7uE0Vf/AGeNISFHGupSD5pLbCY6K4exqJrC7TxHwIbwqDxWczkc4gkf7RQ/EbBwSVf/ALOKxGNf4tsDMe0+Yi/Udqo3CK2tklqk96OtqI2K22R4uJddH/8AN9S0n+9TATPYVn29pYRObwsTj2vupKG3Ujv50z/tqd1DDznhsbPCVaDPiF5v7gDAPQxQ7F7KWwoeJhAZMZQXT/7tPrXJKV7b/wDp1xjtuWsNv04g+cIeGma6Fx/xHtRbBb3MrJlRbngsQJ/qEj3isxidnpdJyMuMqAJykFSTHIxIMVWRsgwCHWwo/YUSlXzEfOk0Y5cr/P6EpeOnwels4hKgFAgg6EGR7iosUZF9P1+FYBLGJY82QgfeTof7mzf1NFNnb0FZCXELUeaSJ9RAn1NT/TrmLOd+PJMPheXT/PpyohseCpSrCbd+Nyap7dw2RvMlYKUkAmFSOcoAMcqoMbNzrSHW0uDLmHnAsYIOs6EWpYfY/wCnmnTTNXtHeFvDgZgFpOuVScw9FGPnNYfeV5rELD7Sihf84LZJ/vBQbfzCtMrYTHgZ0tMMpEgrJzqOotCSToftChODDCUtuKexQSsGFKdCGwQSCkt+ZWUG0yePKmlmT46OzF4+lW1yAPGcStt10ZFpjKvJKT/VAkiLSMw7VrtkeHjncuHCA6oSsLKglRTYqTlBCuF9Y1qY7Xw+HZWhaw8gghIkSlSRMZ0gE+gmudk7cwDjJPgeGtR1mDY+W4NzbXiRehHLJ9Mq8UV9Gxw37Kl5Cp93BtpFyQyVkDqpxQA9qym33sBhxkYPjLJCfEWhttr+xLaQtXfMB1NXMTvQ24Ay/mWCfESFEgWtHlIkTzvWKxmLZfc8BY8OCQlU5gZ+HUTrHtwroWSnwyDhfYv/AF1tD0LSpOUwbaa3yknN9e9G21ApzMkPg8WiVFMcFNqCVzE2yzymh+J3XLzafMFrQqMwABKYtIE9ulB8RgVYdJcZUtK05ZIkFMHXmCDHoaSUo5BPSkt0azCY5K2zCs1oJ0M8ZGqT0qorEgDLpGnE1nzt9Tq0OqgOmG3uHiT8KyPvDif80sdjcwtaI/x8ql6aexzOGl0XcVtHKDHvqT+VZnajgMGZmkvEmTJnrx61SedmumENJaMUjikaalVCgqVKlNAwqVKlWMSJpUwp6oOmcu6mua6c1rmpMmuCbCsZ3EoB+JQTPcxXpOzcUGSW8I2HHz8bqrJT/UoXgWhtPKvMmnClQUNQQR6V6XsVUJTkEAiQBpe/rVsTqyOboMtbFLgnFvuvc0BRbZ9EIur1NXU45rDoKWm0pSBcJCUiOa1fCkd5NAdq7yobBBJKtISbzyKtE9taEDZeLxsZx4DGoTcT1ym6j1NLkkgQj9kG8O+Gf920VkaENnI2eggZ1jrasshpx05UpUo3gSoxe+pgetbp/CYLZ6TmPjOG+SQST1jRPQ2oM/i8XjZUAGWRckeRAA5qtm9LVzt1ujoiZ/aOzF4dQClJzRJyquOh4g0Q2dtZqwdW8ABxyug9goeUVTxjLKRlRmcXxVoj+0aq71Mrd9YQlbpQ0FfCkhRWrsgAn1POila3H1U9gvi9vMAAskBSZyiHEpg8IBIJk8oqpsrbK8yoCL6wCD6EdedVW8Jh0khxTxIiEpSlJM+pgd47Vf2fhmUrBcaKURmlS8y40FhCU350YwXAdbD2zNo57PNkySAmQc3E661rsLgGXBm8PKvKEAqVAMkHKLkhPWKwjm86SrIwgZbgrUY+evtHrXLe130mAcvC0gCecWFyJtJtJrn8jxtUfg6Z0YPIcX8lsabffdgoZSsRCU/C3MCNYMQARPzrG7R2WtaWUJ8yVxlVOgMkSDpx+dc//kGIyErcUsSJuZEKzR/TPCiuzd40vJPiohZJCVCwkiwgnlVvHxtUpnP5Eu0ZjHbHWnKkJMdDIJJj34e1FNj7EjzqP8OTlE6p0tzo8nDJclSOakhJ8p1iBfSxM8qlxuGSvChLf2QDmF8xCjMczqPQV0Tx1wcyyXswXjlNeChbiVIiCNZmZI6Ax86o4rZSB+/vpmANoPUVpWcKCAHNfLaRblM6Gs5t7FFzEFpClJby+YhMm6Z0tInKPWtJfGxYP5UUdmY913EoUhZQRH2uHGPStjin87JzNlRyE+IiDMc+cn8azA2eVYNAQ0pckJS4BcytSlCOQgX616nh9zWn28KUjwksqz+FAveBPHgD3J51OPjxyO2t1wWnnePbo8n2vs6zRQczrisykJBlIsEWgHWeFBcRiSFG0XNexvbgJ2hiw824P9PMSm0qQshY0ngb0B3k3GbxoxOJ2fKlsrIdZyZARHxNeY5iYNtTNr2KJ09LC0pJSX+jzBS5rmunEQa5qhhU1PTVjCpUqVYwqempVrMSJFKu0aU1UQ5G5rXNdOa1zUia4EBXrmyN2VuNIQXChCUgKURBVAuQJBI6kgdFV5GDRNnb7gR4aiVonMQVG5MTN76cdKfHJK7EnFvg9Ld2nsvAn92DiHhabLIPQiEI7J9qqYjGY7GTlSMKz94/HHex9gO9ZzY+3m03bbQFcyL+9z7UWO0VPG5zH+b+Gn+wfGr+o/lWcFySbZEnYuHYIWCcQon4l/w83SJU4eiZ7ij+AwOYBeJEgfAggQD/ACtDyp9cyuZ4VzhUttHMZcdUNVG8dY+BHRPpU+I2kltJcWoWHxEfJIGnYUjiHU3sSu4JpGZ4tJCkjQAZgALCT8NqwTrDmLW5iXFhttIKUqgmSPhQ0nUqPPqaPsZ8Z+8cKm8KDASn43lGwSn7yjpyEnqRu9ibsRlceASUDyNg/u2ER7Fcaq9rUYRH45PFU7BenL4a54oAggRIK+CBF73j3q1tTZYZZRnJzqGYJAhASdCm8rm/m489J9U3s2zhcI0p0J8RxYPhoIlGv8RwaEZogG5gcLDyLH4haFF54lWIcJUArVE/aUD9rkOFFquR4uzpnYxlIzBKybyf4aRqpUWTHvw1rXYHAtvLbw7BIYQ2VOL0Uoqm5nmNB/N1rEtPlYyqACU3WRrAvc8SST6qHKrSdslCUgGColxcdRlQn0TBpXfRVbhraWxELda8E5UuZ9dE5ZzSPumquC2QjwoUoBaCrNOgVPLjomjKnAy1JSD4bZCP7hBnqdTVDYjfiIUuSpSvKlPUC2uk2vTQkuUJOLWzCuPcbSwFOCwEGLTNjAGhMmjmwkJcYR5Qk6JTEQBoOsJNLZW7pdDKMXlQXFZG0XOdQTmIHtr26VosFgzhEo/1BDgWVNgMtwQuRlSlPESCmeZvSyyaXqm9iVKS0x5BOxtlJeS4pIIyLIUSIkg66XtF/wAqWO2S3hcz68oSRdQTKoA4nh+NhrW72BthlaQFJGHKyQ2hxSUuOJSPMsIJnLMxroaI7R2egtqkJV5VQFQUwUkeYHUXFulMsqr+5KWOSluee7lY5vGham2VIbbOXOQAM0C0AmLX7Ut5tpIw5LaZbfdytIWEZswA1TewBOp46TFaljE4fC4NCihCTCErDacoK1DLZIEwVgD1oduvsF/FJ/1GOQjxc6sgAjKjhPrmF7waVeRKWOlVv+Q/pislvhGd3h31Vs3D4ZlhIUrKQpUFIkEZrRJJuZ6k1bwu9OHwqMN+4ChtBZU8hVilIIEx0Jm+uWrO+WymvFWjEqQhLoAw5URAKAmQBGYSog2tYSeFZbGZtmYlOJxaRiUrylg/ZSiJISDpYiPeprCtWp7stHL8dK2T/mU9v7mMbRd8bCuJZUsr8ZtZKoUFKuMo4jnHeZnF7y7kP4PzLyrbP/kbJKZ5KkAoPce9eqOYrzKebTAfCVqAiEkoHymutnYwJKyc0qTETYx0964P1rUt+D6PH/CNeHUuTwcimr1nebcpvFAqYQht65t5Ur1MEaAngbdenlL7JSopUCCkkEHUEGCD613Yc0cquJ4/leLPx5aZkdKkaaasco9KlSrGJkm1KkBTVRFDhzWua6c1rmpMkuBUqVKgEQNGNn7wlpPw5lDS9u550HpUydAaT5NXs7ejMqCCCTrqTH1PADSjuH2YcQUvYklGHT8Lf2l8oA1k8ePC1z5wk1cw22Hm1BSXFSCSJM3IiYVImmT+xXD6PbtnNpQPHfythCSG0EgIYRFzyLhGp4aDjNHH72eKCEH91qokwF8Rc6J5cTcm5t4+5i3H1+dalqUQJUr2udAK1WHYYQ2lK5xDiR8ISpYTbTgkDuaLmlshND7JdqbY8RSnEkOKTH7xVmW4sI+8QNAJ1txnJYpxSl3zKUozJHmUeBjgOQoxjHVKNgPLoCUqCOsJHhs9zJoMtYSbHMrirn2m/qdamt3ZdbKjt5vIMkyowV8hGiep4+1RYYZliRYeZXYXP5VNisLkaQo6uSq+sTa3Kb9a4wpyocVzAR/uMn5J+dMbsvO7UW4lxA+GEnLygiiu7Clw2GlNhwkkFV8gk5lAaE5edZ5sBLZVPmXIA/l0Pz+lanYbKmjCUpUFJSkm0jgu/IJ+dLaiGVvdnqWG3nWXcEpZQpvLJCLZR5pcSSnMpNkJhJEyqeFWd39pPKQSp5DqkPLWiZUQ2ZSE5lSqBYi/Eg1i2UJbaDa3jkSkxmuEDgAeA5ChG7+1Qy4EtqzjKsplRIEqGnEjWpZsfsqL4YuN6U2jabSYaO1hingtUlOUEylOVMDhOWZPK5orvJvg26PCaUPFASr4ZBSToYI0n5msm/vFkjNJzGDbNw4kaVSw+12nbtwCNByP0tSyx/Br7GjP5Rb6N3u1jFwfFAKZHC8CtfsveFpaPKFIiRChERb9GvA2tpY1pCgHRmzTJFiNYNEcLvBiEYZ/94PFURkm8XAkcrT8qTDD1wobNc56j0LfvYKdpP4dCX0pLErWgGV5VlN51Hwx60H/AGnujJDwQ4xlQlCJh1KwVAqB1gpgfq4TYm1XcPhy4+5mcXKjJ4cB04WodgtqB0rccJUp0wknglOgTwHpz6UU5cg0q6CexsM8tlJCLaeUk5eQPA2ip8VhCm5JzDUCOB66Ufb3obw2FCUiDECTNz9NawG3seUZ3W1grcQ3nsSUSoka20n1rzfW5P6Pfw/xGUFvwgyztMAKUDMSDF4jUVjd+NkhzNim5mQHhEXslKxzBkJPWDxMVUb2htasjdlHzEqUVH55R2it3hdmhzDQoghy6kBVylQMC+g+E6TbXl1YcTwyv7E8zy4eXjqt0eLmmotvPsY4XEKavEJUmdcq0hSZjiJg9QaFV6Z4A1KlNPFAx2mlXSRSqg5w7rXFSPC9R1MmuBUqRpUAipUqVAwqempwKKMW9mNZnUCM0qAI5jjp0mjr+yVyfDwqsvDOVR7Zqq7q4J1bstCLQXCjME+9gTpzrYq3UW5/GxDix90eVPsKDf0C0YvFtuEBLq0oHBpAB9kItPU3q/szdQ/xHgUNi+VXxKjn90fOtrhtmYfCIKglKY1Wdfc3rLbxbxHEnwcOCQbFWk/kOpoamHnZGa2zj/FdKh8I8qew0qstRCQnn5j6i3y+tHsTuv4eUuKARIk+knXiSIjgBNAyQtS1GYuff4R+uVNdhCWxsGHnkyrK22mSSJgDS3ElR071okPJbMpzKRMBRGhIvpaKo7G2UtLQCRCnAFKVNkg/CD6SfWte00yMN4KkgwBmEQV3+yr7Kutc+SaQ0U27AW0h4zUAiYIEkxfgY7DWg+xWFNAhYCZ0P2uwIqXwfCUQhZW2DaQQtAOgcTwPyPCncxMiwJvEcB36UyZnGlZ0raBukmNfYVSTtfw82Ua3qN9aTJPHlVNxKQDCgo9KqIgy3vAVNcj9TQfD7XcmCSZI+tQYdRjnJPpFW2IiSO1YaLCG8G0iplueJMdhaptgLUUggk3A7AChW13UqyhBkAC31t61ZwGKLXhlPmkXSON9TFI18aMnvYc2rtjO0lEEFZGuoE2JHCdas4TAtKSsqCpXAzGSLdDwobtXDJSc4JMmb1A3t5dkchauecXJfE7cDir1BZW6LOcFfESBm68uVWdo7WLXhobBzNpSEKMEnhlPyPpQZrHLnNck/qKjx2IU2EuE3SbZpk8Tf8aEYybWp2TyJRvSCN61OnEq8YEKASACZhOUZb9r+tBSKJbc2wvEu+IuJgJAGgSkQBe57mhpruRxoaKVPSAohJkG1Ku0aU9UsoQP61HVjEskXIMc4t71ocP+zfFrw4fCUZSnMlJWM5Gvw9uE1NHOpJIywpVKnDKKsoBKtIAk+1FE7n4oifBV2lM+0zQY9gWlU+KwS2zlcSpJ5ERUQRJga0AnIrV7s7nl3K48IbN0pmCvrPBPXU0S3c3DylLmJAOkInyj+s6en/VbJ8ZTdHlI8scRwNuEcqXeW0RHKjIPb4NsktobMIOUAQlIi1h+NV3d933LMtx1ur8IFalWz0KMpiev+apnY0LzEqN7DNCR6CJ9ZoVWwVRnmt3sTilZn1kDqZPokWFabA7EawyJAEgElRPuSad7aIbsQc3BIuT6C/rWa23tIifGVJNw0LA8s8fZmDA1i5PA1YdX0Ct5NtF1cj4IIb7TBURzVw6UJwmHKnEoEmSJ/H8at4XCLeXnPOZNpI5dB0rb7u7qoQ0XFGFLFiQCRedDIE8jNZy0oJNh3QlMEKzEydI7dqr4jGAggHzXgTBkcutLFNFM+Kpsg8SSkz3k/Ku1kN/AypU6kAHhxJP1rmljTdl4ScUDsJjHVEh1saWKk37SCUkegqhjXE5j4fEiUgym2pE/nR7E4pSR/DgRJKikJT3y5iewFcobaVC8kyJyDyEjmrilJrRjTtFHNNUzKP4cL4x2410dilKZKVxzIifU2rYNh4iG1M4ZGsMtjOe7qvMT1pYTd91RUWgLfE8+qeuupPSQK6NSXJytGQOACE+ZWUdAT7xb51MnZzSk6OZRxzJE+mUx2mj2I2e9MrUVEcZTHoOVRq3efWMxCikmxMAdhzoudGST7AiMKzICULkzcmeHaB7V2hpTavLcHh+VbrYf7N3FJJdWlJAzBKQVKPICYE9ia1uG3JwuFbLjzZdcIGRoqJueeUC/S/rUJZU3QdkeRowjjmgJ+dWWN2FkgqISONpPpW4xODWmEhpTYEzaJNzJ5ATpVNlBJtPQC9FB9r6RndobsLU3+4UoKRJ+IiR1/CsRjmXEqh0KCv5pn517tsfdZ55JPhrTyUqEpI6g+b2FDN8dw3HG8q0xlulQJXHrAgHlTLLC6JvVyeHqrmasYzDFC1JVqkkHuLVARVzJjU9ICnAomsnRpT06EWpVQc3G82GddTkbSItKLEWsI5GrGysRjCgsuJypbAAVIAtoAeNqP7A3VSp4P4jO4hsKK4JCCYMCSRmvGlVdvJYVmy/ugDMZlZDbyhVyctSTV6Uci4sg2XBSlRQlCgCBAEgTz660XacA11NvzoNst2Ug2nppRVSbT7yeNKy8eCrtzZ7byMqxPWLjqDwNZPdbdgDFqKyClqFJkxJJ8p9IPrWydZW5ZAHUzAnv+FXdmbsoQFFxwqUoiQkQLTaTy/Ggw0VH1lagbZE/COHc8zXKQoTCvKZkEBST3SbH2ouhhIJARbS96kdYbP2B/aVfrWlSKVAzi8AFOXbRkgXQt1Cp42C8o4cK7xbSWm5zZEi3mUTJ5CBmUegvRTH7tPAZmULM/ZNtT9kmJ9aBYxp5ogvtKTFgVD/irT2NNf2KoXwwM++/lJltkKsPJ5yJtPLnBoUrY6c2ZZLqydCYk/rrWqcxiSIMVNszANLCyDmcTBSgmAecE8aTV+w08bS2Zmcfh1MoCgySZn4fIAOZTHtRXZe3lvNgkAdEi1rUZXtBKZCwpsiLLyp9jMH0qk5tJmZzpJPBJzH2TJrc9ASopY3Fq+FKlJV0aKz+Qoe/snFKJ/fkJ6mCPRNvnRR91bk+A6ylA+JZlSk8dPh96BPY9pLnmddxavsoAAbnqNFegoV9DJhvZT6EsKUpwlKLFagQlR6TdXKsxjdrrzZrib5iIUuBAJH2U8hRLae8qfCSlTTZcBkJ+JLdrTwzdOFdbpbprxjoexBIa+JSlcRzj7v14VopLdhnKv8AkNbo7CcLBecJKnPMZ4ImEyTpxIHIitC7s9xyylpbQDCBwAA4JHE3vrUu1t4gojg2kAJHG1syoAGmg4VVO20KUFWGhjQTYVkndslFJnbGwQgqUr94r7MggDqQdTVtlvL5vDK18VEjIOFk1K1jwsSSJJ4m/wA6sKagoCoCVCZN/ppRasOlGlwGNZZbzuL8R0jQHMockiKHbNxanMT47xSgTCEKPw8yTwoa0MhKikXtBPztp3qQRBCrcUnWek86h60h6PQ3kIICjkPJRgi41FAsB4DJcUltQI1ecgAnvy7Csz/rISCjNaxBEDsINwaCbb3ncLakFh5SgqxAVl05C0/hWeLfYR2jfI33YSlRWv4ZkhJCfc61jN4t7HHwTKkt/wDjSAcygRYkJvFZtnCOLhWJPUNiQkcs33jV04mbceEa00cSTtbjabW55rtbZj7jq3PBcGYk2SaFO4VafiSodwR9a9gVbXKJEzNQqM2tHauhSYPWumeQBNOEV6bitjsOfE0meJAyn3FCsbuECQWV5ZOjn1Co+tNqEcGjJNosKetdhtwV5RmWAeUHnb5U9V1IfSzc4neRhDZab1R5BOkzBk8L3rPY9OGkLUgLXoBJhR4eTRR7ijOB3HX4377E5W0mcqUQpQM2BuAedqI7O2S0ytQQhJ8xhRyqXrGvvpArnTj0csYu6OsJu0w2ySUecpk5ZgGNEpFheswx4y1hKkLSBclSVJtbSRBNb5J5kzF7Tx70nECOHG3614+1COxdRAiXEJER1tw9e31qR18EaW1jlyJ52ogvAIUlXDneLX9/8UNxGAULiTfnBptSDRCkFSuPARJiZo9s7I0ZXClwCbSYAtGnv/1WZfd8MiSBxBCp1teNYg1CnaGeQDFokC0nVWU29PzqkULJmzTtpKhaAQTckiRIIAJ6fhUDkKm6lpPOEgfe/rHfqKzLmMEnQkkeYKMJEXGU5QbRYVZOKQny5s4sATEGOIvY9OFudbYyHx24KHhmSCwqTEQUmIiUTbXhHaomtinDWgGdV2M8+3arzONm/BMWGsjlHL5VxtXCIxjWRxUJnMChWUgiRqZmATrx5VOUEyik0C8bhm1EqU2lRP8AICfmKGYwtx/CQQL+cpSn2v8ASltH9mcJKmsU4oA/CU+aOkLg1nDuaj7Tqj6AfUmkqhlcuh9qbcQQUqf8unhsJt2Lih9KEYdl185MK0UI+8LE/wBTp+k1pMJsTDN/YzEcVnN6x8PyoirHBNgdLRp/ihqHWP7ZX3a3GYbIXiSl5euSYQOczdZHt0NaPEYNxbhS0oqQoAmVRBEABXEiNKAp2hxBj1971oNkEpHjOqgEGE8SDoTyB/XVJSa3H9cWqo7xn7Py+lCi+UrBJOUAgAWAGkRzNd4T9naUW8ZZ/sTE24/5rp7fiCAlKQnr/ireB3pDoIFpNz2An5UqnN9AWOCOWd1S0UlLlxxKQdOk1IvZC4hOQ+pBPcG30ol4vlkqudRaRxE8q48U6gwO5n/uqNtA0pgtzBujVszJuII05zah2OxfhkA5p+6SCByiPxrTf+qFNlD14/570PfxrWKORaJUewUmNdBrEUUwOJBhNp50gSOx5+tWHli1+Xb0rrAbsoR8RKvkI4aG/wCrUdQ2lItHyt+hFOAzT4AHw6DjQ3EYYG6R3itdicQkfL9HrVZzGhIkRHpqP1w50rlQyjfJ53jto5F5Vm/Ach0Aq/gsAtwBRkJIsOJ9zYVotpYVl6ziUK5SLjsqAfSrOz8OiQFXg2mwj8a2u9kK4VuwYzgm0xAE3mbn51dRh5Fkz2E0bGDCTIQlJnWIBEc+f0q8EeURMnWxtPODAoaG+WL7f2ACMAY+A+1KtOGDxA/3f4pU+j9xff8AsY9e1SsFTZBI0GpkdOUfWs9gtunObRK1Eg9yYjoazGJ2vLhW1+6OnlUogcpCiSfeqR3kdcczuxcQSkROXievXpU4xaI+xSdnq+D2qj7RMkW0+c9IqY7SCRBSkmxkybG0j85415rhtuZikAEknQa9LVqsHh1RK7nkOHczyrN0WhHXwF8ZtYABR4m3UmwEDjPKmVjTGhJtM9vzqnPCmJpdR0LGB9uOqg5UGe1j3PegrD2UHQEmxvabkjjHDnY1swsDjHOgm18O2sGwCvvRY9+Y+dMpk54e0UcNtMwDYcfMLHuDrzq8495gsSmRcFSQk2OhAJBN5tHAAUEwjKlGw01UbaCLde1EEJSjSSTxP4Cm1klGwonaygQpcq0ISqSLfenh0N6T+83EI58AkDll5DpQVbwnWeRjvVZ/G3tqCOPDjNI5sakahvfiCM6FZdYCvfgOvveaFbxYtpeZ/DklJIC06KSTocvAHQkWnvQJ7aB5zp+ovaqK3tSkwTwvcHUHnR1XybZcFlW1+M/P9RVjZmFfxJIZbK41Iskd1GAOxqxuLuanEkvPmWkqyhAVBWoRIJF0pEjvXrOGKW0hCAGwiQEhMBPQCLm/yFFUjeyRhdnfs/eKkqfcbSgGSmSomNRIAEdptRPa+7ryxKFoI4C6Ba1pEe9ab/UFSrkqSIAFwfrIv+uSKrhKToOuuth/ig99w6nweP43CONKyrTkI6R7RYjtRLd3EQpIJ4mY6mReOkVvtr7PbfbKVoSImFDVJ6cfe1ebu4RzC4nKuIIJBBBChwP+KNgUj0HDOZhwi4vMdb6Tz71KpZ0zWItHGRN/UC3TpWRG1RFpHK5iYFwAQJtw6VONtRlEm3Ux/wBVhlKzQtvSL34TrfsKkwiw2skgXgEjWPxFZ9nbEA8ZB1tYnUdaZvalrkT1EfTjSFLs2ruMSm4NzQXEbclRAM8SbcIE2rNbb2opLZKfNlEkch07dKH7ExqvDzqPmWSfQGB+PvT6tia5o1OL2hAMEm/bWqZ2gqKFKxMnj+ortL0iBoPx1qbkWsIqxRHTT6TXasfEwZ0vxuOn6tQ1DwHW3ziqGIxcelFCOVG62LvKPhcuk2niOXt+daxjEgo+IRa/2b3I119Qa8g2Q268o+EhayNSBYdzoOFeg7Hw2ISz4a1ISJzjRUmIvY27GnTohOnwHXdrJk5WSocDIE+k0qibW4kAZEKj7RWuT1MJpUfY/oj/ANHzo6YcMV6VsjCoGwkrCEhSv9RKgAFGFQJOptalSqZJcGP3GSC8ueCfqb1v2fx/OlSpZ/kelg/AkA+v51Wd+FfSIpUqy5LPgrYs+X1H/Gs1tFwybmlSpuyTCGHsymLeUH1Op71FiTGlrUqVKJ0D8YIKSNY/+lVQ2MqjAnNrF/s8aalWEKBNh1F/Y1VOp/XGlSqiJ9m5/ZarzOjhKDHCb371t9vPKCVwSPMOJ4lM/jSpVuwllaRCLakz/tTQ3xD45ufhPGlSrIJ14h/0+p1Vx5ARWU/aAfKjsn5t3p6VER8GRSown+k/WnQsxqdPypqVZmiFuCRwg/8AGpsKbe/1NKlSsrHklX+dUcJ/Cb/op6VKMuS0x+vanR+FKlSsdHLh/XvVLFD94n+360qVPEll4PZ9mspSUpSkBITZIAA+EcNKkOp7n6mlSp+jm7LraRAtTUqVOA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3" name="Picture 9" descr="http://makropod.ru/uploads/posts/2010-09/1285588092_770481_aquarium-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857752" cy="3267075"/>
          </a:xfrm>
          <a:prstGeom prst="rect">
            <a:avLst/>
          </a:prstGeom>
          <a:noFill/>
        </p:spPr>
      </p:pic>
      <p:pic>
        <p:nvPicPr>
          <p:cNvPr id="1037" name="Picture 13" descr="http://t0.gstatic.com/images?q=tbn:ANd9GcQC7ifDlolPf7M7b6VdvdFcAGOUmh1xmtiDGYI6l-5mDGySXomw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0"/>
            <a:ext cx="4357686" cy="3286124"/>
          </a:xfrm>
          <a:prstGeom prst="rect">
            <a:avLst/>
          </a:prstGeom>
          <a:noFill/>
        </p:spPr>
      </p:pic>
      <p:pic>
        <p:nvPicPr>
          <p:cNvPr id="1039" name="Picture 15" descr="http://t2.gstatic.com/images?q=tbn:ANd9GcRzdfElXUkp9JqfVFAGGZ9mXUfrThL0_w3ijAkr0i5Nn3ZkfTM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286124"/>
            <a:ext cx="4786314" cy="3571876"/>
          </a:xfrm>
          <a:prstGeom prst="rect">
            <a:avLst/>
          </a:prstGeom>
          <a:noFill/>
        </p:spPr>
      </p:pic>
      <p:pic>
        <p:nvPicPr>
          <p:cNvPr id="1041" name="Picture 17" descr="http://t2.gstatic.com/images?q=tbn:ANd9GcR1gufWqMdy8k-_YtnmbcA2eLdMxqfbjWG9yk5FvM0q9gDhUxUW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86314" y="3286124"/>
            <a:ext cx="4357686" cy="357187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moikompas.ru/img/compas/2007-12-15/akvariumistika/11977536893416572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o-prirode.com/_ph/40/2/333093601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Шум моря и Музыка - Шум моря и Музыка (mp3ostrov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7929586" y="628652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13344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8</Words>
  <PresentationFormat>Экран (4:3)</PresentationFormat>
  <Paragraphs>2</Paragraphs>
  <Slides>4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7</dc:creator>
  <cp:lastModifiedBy>7</cp:lastModifiedBy>
  <cp:revision>11</cp:revision>
  <dcterms:created xsi:type="dcterms:W3CDTF">2013-11-13T04:06:21Z</dcterms:created>
  <dcterms:modified xsi:type="dcterms:W3CDTF">2013-11-13T04:43:51Z</dcterms:modified>
</cp:coreProperties>
</file>