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57" r:id="rId4"/>
    <p:sldId id="258" r:id="rId5"/>
    <p:sldId id="264" r:id="rId6"/>
    <p:sldId id="265" r:id="rId7"/>
    <p:sldId id="261" r:id="rId8"/>
    <p:sldId id="263" r:id="rId9"/>
    <p:sldId id="262" r:id="rId10"/>
    <p:sldId id="266" r:id="rId11"/>
    <p:sldId id="260" r:id="rId12"/>
    <p:sldId id="259" r:id="rId13"/>
    <p:sldId id="275" r:id="rId14"/>
    <p:sldId id="267" r:id="rId15"/>
    <p:sldId id="268" r:id="rId16"/>
    <p:sldId id="273" r:id="rId17"/>
    <p:sldId id="274" r:id="rId18"/>
    <p:sldId id="272" r:id="rId19"/>
    <p:sldId id="271" r:id="rId20"/>
    <p:sldId id="26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90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Заголовок 24"/>
          <p:cNvSpPr>
            <a:spLocks noGrp="1"/>
          </p:cNvSpPr>
          <p:nvPr>
            <p:ph type="ctrTitle"/>
          </p:nvPr>
        </p:nvSpPr>
        <p:spPr>
          <a:xfrm>
            <a:off x="683568" y="1268761"/>
            <a:ext cx="7774632" cy="233169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Русский язык 4 класс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Типы предложений по цели высказывания и по интонации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Подзаголовок 25"/>
          <p:cNvSpPr>
            <a:spLocks noGrp="1"/>
          </p:cNvSpPr>
          <p:nvPr>
            <p:ph type="subTitle" idx="1"/>
          </p:nvPr>
        </p:nvSpPr>
        <p:spPr>
          <a:xfrm>
            <a:off x="5292080" y="4293096"/>
            <a:ext cx="3312368" cy="1944216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Подготовила </a:t>
            </a:r>
          </a:p>
          <a:p>
            <a:pPr algn="l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учитель начальных классов </a:t>
            </a:r>
          </a:p>
          <a:p>
            <a:pPr algn="l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ГБОУ СОШ № 112 </a:t>
            </a:r>
          </a:p>
          <a:p>
            <a:pPr algn="l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Санкт-Петербурга</a:t>
            </a:r>
          </a:p>
          <a:p>
            <a:pPr algn="l"/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Чичёва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Ирина Ивановна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Что всего краше на свете?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1428728" y="2071678"/>
            <a:ext cx="63579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повествовательное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7290" y="3357562"/>
            <a:ext cx="6572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вопросительное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4643446"/>
            <a:ext cx="70009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побудительное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6" grpId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В овраге мы нашли родник.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1428728" y="2071678"/>
            <a:ext cx="63579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повествовательное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7290" y="3357562"/>
            <a:ext cx="6572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вопросительное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4643446"/>
            <a:ext cx="70009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побудительное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582726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В осеннем парке ветер тихо шуршит  листвой.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1428728" y="2071678"/>
            <a:ext cx="63579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повествовательное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7290" y="3357562"/>
            <a:ext cx="6572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вопросительное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4643446"/>
            <a:ext cx="70009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побудительное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615475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ru-RU" sz="4800" b="1" dirty="0" smtClean="0">
                <a:solidFill>
                  <a:srgbClr val="7030A0"/>
                </a:solidFill>
              </a:rPr>
              <a:t>Тест: </a:t>
            </a:r>
            <a:br>
              <a:rPr lang="ru-RU" sz="4800" b="1" dirty="0" smtClean="0">
                <a:solidFill>
                  <a:srgbClr val="7030A0"/>
                </a:solidFill>
              </a:rPr>
            </a:br>
            <a:r>
              <a:rPr lang="ru-RU" sz="4800" b="1" dirty="0" smtClean="0">
                <a:solidFill>
                  <a:srgbClr val="7030A0"/>
                </a:solidFill>
              </a:rPr>
              <a:t>«Виды предложения </a:t>
            </a:r>
            <a:br>
              <a:rPr lang="ru-RU" sz="4800" b="1" dirty="0" smtClean="0">
                <a:solidFill>
                  <a:srgbClr val="7030A0"/>
                </a:solidFill>
              </a:rPr>
            </a:br>
            <a:r>
              <a:rPr lang="ru-RU" sz="4800" b="1" dirty="0" smtClean="0">
                <a:solidFill>
                  <a:srgbClr val="7030A0"/>
                </a:solidFill>
              </a:rPr>
              <a:t>по цели высказывания и </a:t>
            </a:r>
            <a:br>
              <a:rPr lang="ru-RU" sz="4800" b="1" dirty="0" smtClean="0">
                <a:solidFill>
                  <a:srgbClr val="7030A0"/>
                </a:solidFill>
              </a:rPr>
            </a:br>
            <a:r>
              <a:rPr lang="ru-RU" sz="4800" b="1" dirty="0" smtClean="0">
                <a:solidFill>
                  <a:srgbClr val="7030A0"/>
                </a:solidFill>
              </a:rPr>
              <a:t>по интонации»</a:t>
            </a:r>
            <a:endParaRPr lang="ru-RU" sz="4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Какой сегодня чудесный день!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43174" y="1714488"/>
            <a:ext cx="4038600" cy="1828800"/>
          </a:xfrm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ru-RU" sz="3200" dirty="0" smtClean="0"/>
              <a:t>Повествовательное</a:t>
            </a:r>
          </a:p>
          <a:p>
            <a:r>
              <a:rPr lang="ru-RU" sz="3200" dirty="0" smtClean="0"/>
              <a:t>Вопросительное</a:t>
            </a:r>
          </a:p>
          <a:p>
            <a:r>
              <a:rPr lang="ru-RU" sz="3200" dirty="0" smtClean="0"/>
              <a:t>Побудительное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2714612" y="4071942"/>
            <a:ext cx="4038600" cy="1857388"/>
          </a:xfrm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ru-RU" sz="3200" dirty="0" smtClean="0"/>
              <a:t>Восклицательное</a:t>
            </a:r>
          </a:p>
          <a:p>
            <a:r>
              <a:rPr lang="ru-RU" sz="3200" dirty="0" smtClean="0"/>
              <a:t>Невосклицательное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Я показал маленькую лужицу.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43174" y="1714488"/>
            <a:ext cx="4038600" cy="1828800"/>
          </a:xfrm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ru-RU" sz="3200" dirty="0" smtClean="0"/>
              <a:t>Повествовательное</a:t>
            </a:r>
          </a:p>
          <a:p>
            <a:r>
              <a:rPr lang="ru-RU" sz="3200" dirty="0" smtClean="0"/>
              <a:t>Вопросительное</a:t>
            </a:r>
          </a:p>
          <a:p>
            <a:r>
              <a:rPr lang="ru-RU" sz="3200" dirty="0" smtClean="0"/>
              <a:t>Побудительное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2714612" y="4071942"/>
            <a:ext cx="4038600" cy="1857388"/>
          </a:xfrm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ru-RU" sz="3200" dirty="0" smtClean="0"/>
              <a:t>Восклицательное</a:t>
            </a:r>
          </a:p>
          <a:p>
            <a:r>
              <a:rPr lang="ru-RU" sz="3200" dirty="0" smtClean="0"/>
              <a:t>Невосклицательное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274638"/>
            <a:ext cx="8929718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Что же теперь говорить об этом?!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43174" y="1714488"/>
            <a:ext cx="4038600" cy="1828800"/>
          </a:xfrm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ru-RU" sz="3200" dirty="0" smtClean="0"/>
              <a:t>Повествовательное</a:t>
            </a:r>
          </a:p>
          <a:p>
            <a:r>
              <a:rPr lang="ru-RU" sz="3200" dirty="0" smtClean="0"/>
              <a:t>Вопросительное</a:t>
            </a:r>
          </a:p>
          <a:p>
            <a:r>
              <a:rPr lang="ru-RU" sz="3200" dirty="0" smtClean="0"/>
              <a:t>Побудительное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2714612" y="4071942"/>
            <a:ext cx="4038600" cy="1857388"/>
          </a:xfrm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ru-RU" sz="3200" dirty="0" smtClean="0"/>
              <a:t>Восклицательное</a:t>
            </a:r>
          </a:p>
          <a:p>
            <a:r>
              <a:rPr lang="ru-RU" sz="3200" dirty="0" smtClean="0"/>
              <a:t>Невосклицательное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Кто открыл окно в сад?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43174" y="1714488"/>
            <a:ext cx="4038600" cy="1828800"/>
          </a:xfrm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ru-RU" sz="3200" dirty="0" smtClean="0"/>
              <a:t>Повествовательное</a:t>
            </a:r>
          </a:p>
          <a:p>
            <a:r>
              <a:rPr lang="ru-RU" sz="3200" dirty="0" smtClean="0"/>
              <a:t>Вопросительное</a:t>
            </a:r>
          </a:p>
          <a:p>
            <a:r>
              <a:rPr lang="ru-RU" sz="3200" dirty="0" smtClean="0"/>
              <a:t>Побудительное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2714612" y="4071942"/>
            <a:ext cx="4038600" cy="1857388"/>
          </a:xfrm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ru-RU" sz="3200" dirty="0" smtClean="0"/>
              <a:t>Восклицательное</a:t>
            </a:r>
          </a:p>
          <a:p>
            <a:r>
              <a:rPr lang="ru-RU" sz="3200" dirty="0" smtClean="0"/>
              <a:t>Невосклицательное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Продолжать наблюдение!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43174" y="1714488"/>
            <a:ext cx="4038600" cy="1828800"/>
          </a:xfrm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ru-RU" sz="3200" dirty="0" smtClean="0"/>
              <a:t>Повествовательное</a:t>
            </a:r>
          </a:p>
          <a:p>
            <a:r>
              <a:rPr lang="ru-RU" sz="3200" dirty="0" smtClean="0"/>
              <a:t>Вопросительное</a:t>
            </a:r>
          </a:p>
          <a:p>
            <a:r>
              <a:rPr lang="ru-RU" sz="3200" dirty="0" smtClean="0"/>
              <a:t>Побудительное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2714612" y="4071942"/>
            <a:ext cx="4038600" cy="1857388"/>
          </a:xfrm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ru-RU" sz="3200" dirty="0" smtClean="0"/>
              <a:t>Восклицательное</a:t>
            </a:r>
          </a:p>
          <a:p>
            <a:r>
              <a:rPr lang="ru-RU" sz="3200" dirty="0" smtClean="0"/>
              <a:t>Невосклицательное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43000"/>
          </a:xfrm>
        </p:spPr>
        <p:txBody>
          <a:bodyPr/>
          <a:lstStyle/>
          <a:p>
            <a:r>
              <a:rPr lang="ru-RU" b="1" dirty="0" smtClean="0"/>
              <a:t>Приходите сегодня вечером.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43174" y="1714488"/>
            <a:ext cx="4038600" cy="1828800"/>
          </a:xfrm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ru-RU" sz="3200" dirty="0" smtClean="0"/>
              <a:t>Повествовательное</a:t>
            </a:r>
          </a:p>
          <a:p>
            <a:r>
              <a:rPr lang="ru-RU" sz="3200" dirty="0" smtClean="0"/>
              <a:t>Вопросительное</a:t>
            </a:r>
          </a:p>
          <a:p>
            <a:r>
              <a:rPr lang="ru-RU" sz="3200" dirty="0" smtClean="0"/>
              <a:t>Побудительное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2714612" y="4071942"/>
            <a:ext cx="4038600" cy="1857388"/>
          </a:xfrm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ru-RU" sz="3200" dirty="0" smtClean="0"/>
              <a:t>Восклицательное</a:t>
            </a:r>
          </a:p>
          <a:p>
            <a:r>
              <a:rPr lang="ru-RU" sz="3200" dirty="0" smtClean="0"/>
              <a:t>Невосклицательное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Выноска со стрелкой вниз 23"/>
          <p:cNvSpPr/>
          <p:nvPr/>
        </p:nvSpPr>
        <p:spPr>
          <a:xfrm>
            <a:off x="6143636" y="1643050"/>
            <a:ext cx="2714644" cy="250033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Выноска со стрелкой вниз 22"/>
          <p:cNvSpPr/>
          <p:nvPr/>
        </p:nvSpPr>
        <p:spPr>
          <a:xfrm>
            <a:off x="3286116" y="1643050"/>
            <a:ext cx="2571768" cy="2357454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2" name="Выноска со стрелкой вниз 21"/>
          <p:cNvSpPr/>
          <p:nvPr/>
        </p:nvSpPr>
        <p:spPr>
          <a:xfrm>
            <a:off x="214282" y="1643050"/>
            <a:ext cx="2286016" cy="2357454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ПРЕДЛОЖЕНИЕ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44" y="785794"/>
            <a:ext cx="9001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i="1" dirty="0" smtClean="0">
                <a:solidFill>
                  <a:schemeClr val="bg1"/>
                </a:solidFill>
              </a:rPr>
              <a:t>С какой целью произнесли, написали?</a:t>
            </a:r>
            <a:endParaRPr lang="ru-RU" sz="4000" i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785926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Сообщить что-либо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86116" y="1714488"/>
            <a:ext cx="2571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Спросить что-либо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00760" y="1714488"/>
            <a:ext cx="2857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Просили или побуждали к действию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214282" y="4071942"/>
            <a:ext cx="2571768" cy="114300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ru-RU" sz="3200" dirty="0" err="1" smtClean="0"/>
              <a:t>повествова-тельное</a:t>
            </a:r>
            <a:endParaRPr lang="ru-RU" sz="3200" dirty="0"/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3286116" y="4071942"/>
            <a:ext cx="2571768" cy="114300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вопросительное</a:t>
            </a:r>
            <a:endParaRPr lang="ru-RU" sz="3200" dirty="0"/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6215074" y="4143380"/>
            <a:ext cx="2643206" cy="107157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побудитель </a:t>
            </a:r>
            <a:r>
              <a:rPr lang="ru-RU" sz="3200" dirty="0" err="1" smtClean="0"/>
              <a:t>ное</a:t>
            </a:r>
            <a:endParaRPr lang="ru-RU" sz="3200" dirty="0"/>
          </a:p>
        </p:txBody>
      </p:sp>
      <p:sp>
        <p:nvSpPr>
          <p:cNvPr id="13" name="Блок-схема: узел 12"/>
          <p:cNvSpPr/>
          <p:nvPr/>
        </p:nvSpPr>
        <p:spPr>
          <a:xfrm>
            <a:off x="3428992" y="5357826"/>
            <a:ext cx="1171580" cy="92869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?</a:t>
            </a:r>
            <a:endParaRPr lang="ru-RU" sz="4400" dirty="0"/>
          </a:p>
        </p:txBody>
      </p:sp>
      <p:sp>
        <p:nvSpPr>
          <p:cNvPr id="14" name="Блок-схема: узел 13"/>
          <p:cNvSpPr/>
          <p:nvPr/>
        </p:nvSpPr>
        <p:spPr>
          <a:xfrm>
            <a:off x="4714876" y="5357826"/>
            <a:ext cx="1214446" cy="92869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? !</a:t>
            </a:r>
            <a:endParaRPr lang="ru-RU" sz="4400" dirty="0"/>
          </a:p>
        </p:txBody>
      </p:sp>
      <p:sp>
        <p:nvSpPr>
          <p:cNvPr id="18" name="Блок-схема: узел 17"/>
          <p:cNvSpPr/>
          <p:nvPr/>
        </p:nvSpPr>
        <p:spPr>
          <a:xfrm>
            <a:off x="214282" y="5357826"/>
            <a:ext cx="1171580" cy="92869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.</a:t>
            </a:r>
            <a:endParaRPr lang="ru-RU" sz="4400" dirty="0"/>
          </a:p>
        </p:txBody>
      </p:sp>
      <p:sp>
        <p:nvSpPr>
          <p:cNvPr id="19" name="Блок-схема: узел 18"/>
          <p:cNvSpPr/>
          <p:nvPr/>
        </p:nvSpPr>
        <p:spPr>
          <a:xfrm>
            <a:off x="1500166" y="5357826"/>
            <a:ext cx="1171580" cy="92869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!</a:t>
            </a:r>
            <a:endParaRPr lang="ru-RU" sz="4400" dirty="0"/>
          </a:p>
        </p:txBody>
      </p:sp>
      <p:sp>
        <p:nvSpPr>
          <p:cNvPr id="20" name="Блок-схема: узел 19"/>
          <p:cNvSpPr/>
          <p:nvPr/>
        </p:nvSpPr>
        <p:spPr>
          <a:xfrm>
            <a:off x="7715272" y="5357826"/>
            <a:ext cx="1171580" cy="92869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!</a:t>
            </a:r>
            <a:endParaRPr lang="ru-RU" sz="4400" dirty="0"/>
          </a:p>
        </p:txBody>
      </p:sp>
      <p:sp>
        <p:nvSpPr>
          <p:cNvPr id="21" name="Блок-схема: узел 20"/>
          <p:cNvSpPr/>
          <p:nvPr/>
        </p:nvSpPr>
        <p:spPr>
          <a:xfrm>
            <a:off x="6357950" y="5357826"/>
            <a:ext cx="1171580" cy="92869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/>
          </a:bodyPr>
          <a:lstStyle/>
          <a:p>
            <a:r>
              <a:rPr lang="ru-RU" b="1" dirty="0" smtClean="0"/>
              <a:t>Давайте обсуждать этот вопрос серьёзно.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714612" y="2214554"/>
            <a:ext cx="4038600" cy="1828800"/>
          </a:xfrm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ru-RU" sz="3200" dirty="0" smtClean="0"/>
              <a:t>Повествовательное</a:t>
            </a:r>
          </a:p>
          <a:p>
            <a:r>
              <a:rPr lang="ru-RU" sz="3200" dirty="0" smtClean="0"/>
              <a:t>Вопросительное</a:t>
            </a:r>
          </a:p>
          <a:p>
            <a:r>
              <a:rPr lang="ru-RU" sz="3200" dirty="0" smtClean="0"/>
              <a:t>Побудительное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2714612" y="4429132"/>
            <a:ext cx="4038600" cy="1857388"/>
          </a:xfrm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ru-RU" sz="3200" dirty="0" smtClean="0"/>
              <a:t>Восклицательное</a:t>
            </a:r>
          </a:p>
          <a:p>
            <a:r>
              <a:rPr lang="ru-RU" sz="3200" dirty="0" smtClean="0"/>
              <a:t>Невосклицательное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Что такое звёзды?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1428728" y="2071678"/>
            <a:ext cx="63579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повествовательное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7290" y="3357562"/>
            <a:ext cx="6572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вопросительное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4643446"/>
            <a:ext cx="70009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побудительное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6" grpId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dirty="0" smtClean="0"/>
              <a:t>Назовите все знаки препинания.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1428728" y="2071678"/>
            <a:ext cx="63579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повествовательное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7290" y="3357562"/>
            <a:ext cx="6572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вопросительное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4643446"/>
            <a:ext cx="70009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побудительное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dirty="0" smtClean="0"/>
              <a:t>Как приятно в жаркий день искупаться в бассейне!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1428728" y="2071678"/>
            <a:ext cx="63579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повествовательное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7290" y="3357562"/>
            <a:ext cx="6572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вопросительное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4643446"/>
            <a:ext cx="70009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побудительное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dirty="0" smtClean="0"/>
              <a:t>Низко над морем пронеслась чайка.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1428728" y="2071678"/>
            <a:ext cx="63579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повествовательное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7290" y="3357562"/>
            <a:ext cx="6572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вопросительное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4643446"/>
            <a:ext cx="70009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побудительное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Кто стучится в дверь ко мне?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1428728" y="2071678"/>
            <a:ext cx="63579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повествовательное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7290" y="3357562"/>
            <a:ext cx="6572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вопросительное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4643446"/>
            <a:ext cx="70009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побудительное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6" grpId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Мойте руки перед едой!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1428728" y="2071678"/>
            <a:ext cx="63579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повествовательное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7290" y="3357562"/>
            <a:ext cx="6572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вопросительное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4643446"/>
            <a:ext cx="70009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побудительное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Думай, сынок, а потом говори!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1428728" y="2071678"/>
            <a:ext cx="63579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повествовательное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7290" y="3357562"/>
            <a:ext cx="6572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вопросительное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4643446"/>
            <a:ext cx="70009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побудительное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7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211</Words>
  <Application>Microsoft Office PowerPoint</Application>
  <PresentationFormat>Экран (4:3)</PresentationFormat>
  <Paragraphs>103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Русский язык 4 класс Типы предложений по цели высказывания и по интонации</vt:lpstr>
      <vt:lpstr>ПРЕДЛОЖЕНИЕ</vt:lpstr>
      <vt:lpstr>Что такое звёзды?</vt:lpstr>
      <vt:lpstr>Назовите все знаки препинания.</vt:lpstr>
      <vt:lpstr>Как приятно в жаркий день искупаться в бассейне!</vt:lpstr>
      <vt:lpstr>Низко над морем пронеслась чайка.</vt:lpstr>
      <vt:lpstr>Кто стучится в дверь ко мне?</vt:lpstr>
      <vt:lpstr>Мойте руки перед едой!</vt:lpstr>
      <vt:lpstr>Думай, сынок, а потом говори!</vt:lpstr>
      <vt:lpstr>Что всего краше на свете?</vt:lpstr>
      <vt:lpstr>В овраге мы нашли родник.</vt:lpstr>
      <vt:lpstr>В осеннем парке ветер тихо шуршит  листвой.</vt:lpstr>
      <vt:lpstr>Тест:  «Виды предложения  по цели высказывания и  по интонации»</vt:lpstr>
      <vt:lpstr>Какой сегодня чудесный день!</vt:lpstr>
      <vt:lpstr>Я показал маленькую лужицу.</vt:lpstr>
      <vt:lpstr>Что же теперь говорить об этом?!</vt:lpstr>
      <vt:lpstr>Кто открыл окно в сад?</vt:lpstr>
      <vt:lpstr>Продолжать наблюдение!</vt:lpstr>
      <vt:lpstr>Приходите сегодня вечером.</vt:lpstr>
      <vt:lpstr>Давайте обсуждать этот вопрос серьёзно.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звёзды?</dc:title>
  <cp:lastModifiedBy>804673</cp:lastModifiedBy>
  <cp:revision>13</cp:revision>
  <dcterms:modified xsi:type="dcterms:W3CDTF">2014-11-22T11:28:02Z</dcterms:modified>
</cp:coreProperties>
</file>