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58FF-DFDD-4F77-BC1D-C69022F6E28F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5D48-BE27-4638-8D58-7BC1BC138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60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58FF-DFDD-4F77-BC1D-C69022F6E28F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5D48-BE27-4638-8D58-7BC1BC138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24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58FF-DFDD-4F77-BC1D-C69022F6E28F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5D48-BE27-4638-8D58-7BC1BC138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05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58FF-DFDD-4F77-BC1D-C69022F6E28F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5D48-BE27-4638-8D58-7BC1BC138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96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58FF-DFDD-4F77-BC1D-C69022F6E28F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5D48-BE27-4638-8D58-7BC1BC138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4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58FF-DFDD-4F77-BC1D-C69022F6E28F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5D48-BE27-4638-8D58-7BC1BC138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45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58FF-DFDD-4F77-BC1D-C69022F6E28F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5D48-BE27-4638-8D58-7BC1BC138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79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58FF-DFDD-4F77-BC1D-C69022F6E28F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5D48-BE27-4638-8D58-7BC1BC138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79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58FF-DFDD-4F77-BC1D-C69022F6E28F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5D48-BE27-4638-8D58-7BC1BC138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61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58FF-DFDD-4F77-BC1D-C69022F6E28F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5D48-BE27-4638-8D58-7BC1BC138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6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58FF-DFDD-4F77-BC1D-C69022F6E28F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5D48-BE27-4638-8D58-7BC1BC138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71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258FF-DFDD-4F77-BC1D-C69022F6E28F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85D48-BE27-4638-8D58-7BC1BC138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32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916832"/>
            <a:ext cx="7236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Своя игра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251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Фонетический разбор </a:t>
            </a:r>
            <a:r>
              <a:rPr lang="ru-RU" dirty="0" smtClean="0"/>
              <a:t>(25 баллов)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/>
              <a:t>Сделай короткий</a:t>
            </a:r>
          </a:p>
          <a:p>
            <a:pPr marL="0" indent="0" algn="ctr">
              <a:buNone/>
            </a:pPr>
            <a:r>
              <a:rPr lang="ru-RU" sz="5400" b="1" dirty="0"/>
              <a:t> </a:t>
            </a:r>
            <a:r>
              <a:rPr lang="ru-RU" sz="5400" b="1" dirty="0" err="1"/>
              <a:t>звуко</a:t>
            </a:r>
            <a:r>
              <a:rPr lang="ru-RU" sz="5400" b="1" dirty="0"/>
              <a:t>-буквенный разбор слова</a:t>
            </a:r>
          </a:p>
          <a:p>
            <a:pPr marL="0" indent="0" algn="ctr">
              <a:buNone/>
            </a:pPr>
            <a:r>
              <a:rPr lang="ru-RU" sz="9600" b="1" dirty="0" smtClean="0"/>
              <a:t>книжка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70252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Фонетический разбор </a:t>
            </a:r>
            <a:r>
              <a:rPr lang="ru-RU" dirty="0" smtClean="0"/>
              <a:t>(34 балла)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/>
              <a:t>Сделай короткий</a:t>
            </a:r>
          </a:p>
          <a:p>
            <a:pPr marL="0" indent="0" algn="ctr">
              <a:buNone/>
            </a:pPr>
            <a:r>
              <a:rPr lang="ru-RU" sz="5400" b="1" dirty="0"/>
              <a:t> </a:t>
            </a:r>
            <a:r>
              <a:rPr lang="ru-RU" sz="5400" b="1" dirty="0" err="1"/>
              <a:t>звуко</a:t>
            </a:r>
            <a:r>
              <a:rPr lang="ru-RU" sz="5400" b="1" dirty="0"/>
              <a:t>-буквенный разбор слова</a:t>
            </a:r>
          </a:p>
          <a:p>
            <a:pPr marL="0" indent="0" algn="ctr">
              <a:buNone/>
            </a:pPr>
            <a:r>
              <a:rPr lang="ru-RU" sz="9600" b="1" dirty="0" smtClean="0"/>
              <a:t>капель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58574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Разбор слова по составу </a:t>
            </a:r>
            <a:r>
              <a:rPr lang="ru-RU" dirty="0" smtClean="0"/>
              <a:t>(17 баллов)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/>
              <a:t>Выдели корень в словах:</a:t>
            </a:r>
          </a:p>
          <a:p>
            <a:pPr marL="0" indent="0" algn="ctr">
              <a:buNone/>
            </a:pPr>
            <a:r>
              <a:rPr lang="ru-RU" sz="8000" b="1" dirty="0" smtClean="0"/>
              <a:t>Шар, шарик.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7303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Разбор слова по составу </a:t>
            </a:r>
            <a:r>
              <a:rPr lang="ru-RU" dirty="0" smtClean="0"/>
              <a:t>(25 баллов)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/>
              <a:t>Выдели корень в словах:</a:t>
            </a:r>
          </a:p>
          <a:p>
            <a:pPr marL="0" indent="0" algn="ctr">
              <a:buNone/>
            </a:pPr>
            <a:r>
              <a:rPr lang="ru-RU" sz="7200" b="1" dirty="0" smtClean="0"/>
              <a:t>Лиса, лисичка.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14356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Разбор слова по составу </a:t>
            </a:r>
            <a:r>
              <a:rPr lang="ru-RU" dirty="0" smtClean="0"/>
              <a:t>(34 балла)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/>
              <a:t>Выдели корень в словах:</a:t>
            </a:r>
          </a:p>
          <a:p>
            <a:pPr marL="0" indent="0">
              <a:buNone/>
            </a:pPr>
            <a:r>
              <a:rPr lang="ru-RU" sz="9600" b="1" dirty="0" smtClean="0"/>
              <a:t>Снег, снежок.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46655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104980"/>
              </p:ext>
            </p:extLst>
          </p:nvPr>
        </p:nvGraphicFramePr>
        <p:xfrm>
          <a:off x="395535" y="548679"/>
          <a:ext cx="8568953" cy="61422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04457"/>
                <a:gridCol w="1368152"/>
                <a:gridCol w="1584176"/>
                <a:gridCol w="1512168"/>
              </a:tblGrid>
              <a:tr h="1722620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Имя прилагательное</a:t>
                      </a:r>
                      <a:endParaRPr lang="ru-RU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hlinkClick r:id="rId2" action="ppaction://hlinksldjump"/>
                        </a:rPr>
                        <a:t>17</a:t>
                      </a:r>
                      <a:endParaRPr lang="ru-RU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hlinkClick r:id="rId3" action="ppaction://hlinksldjump"/>
                        </a:rPr>
                        <a:t>25</a:t>
                      </a:r>
                      <a:endParaRPr lang="ru-RU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hlinkClick r:id="rId4" action="ppaction://hlinksldjump"/>
                        </a:rPr>
                        <a:t>34</a:t>
                      </a:r>
                      <a:endParaRPr lang="ru-RU" sz="5400" b="1" dirty="0"/>
                    </a:p>
                  </a:txBody>
                  <a:tcPr anchor="ctr"/>
                </a:tc>
              </a:tr>
              <a:tr h="109951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Имя существительное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hlinkClick r:id="rId5" action="ppaction://hlinksldjump"/>
                        </a:rPr>
                        <a:t>17</a:t>
                      </a:r>
                      <a:endParaRPr lang="ru-RU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hlinkClick r:id="rId6" action="ppaction://hlinksldjump"/>
                        </a:rPr>
                        <a:t>25</a:t>
                      </a:r>
                      <a:endParaRPr lang="ru-RU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hlinkClick r:id="rId7" action="ppaction://hlinksldjump"/>
                        </a:rPr>
                        <a:t>34</a:t>
                      </a:r>
                      <a:endParaRPr lang="ru-RU" sz="5400" b="1" dirty="0"/>
                    </a:p>
                  </a:txBody>
                  <a:tcPr anchor="ctr"/>
                </a:tc>
              </a:tr>
              <a:tr h="1099515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Фонетический разбор</a:t>
                      </a:r>
                      <a:endParaRPr lang="ru-RU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hlinkClick r:id="rId8" action="ppaction://hlinksldjump"/>
                        </a:rPr>
                        <a:t>17</a:t>
                      </a:r>
                      <a:endParaRPr lang="ru-RU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hlinkClick r:id="rId9" action="ppaction://hlinksldjump"/>
                        </a:rPr>
                        <a:t>25</a:t>
                      </a:r>
                      <a:endParaRPr lang="ru-RU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hlinkClick r:id="rId10" action="ppaction://hlinksldjump"/>
                        </a:rPr>
                        <a:t>34</a:t>
                      </a:r>
                      <a:endParaRPr lang="ru-RU" sz="5400" b="1" dirty="0"/>
                    </a:p>
                  </a:txBody>
                  <a:tcPr anchor="ctr"/>
                </a:tc>
              </a:tr>
              <a:tr h="1099515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Разбор слова по составу</a:t>
                      </a:r>
                      <a:endParaRPr lang="ru-RU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hlinkClick r:id="rId11" action="ppaction://hlinksldjump"/>
                        </a:rPr>
                        <a:t>17</a:t>
                      </a:r>
                      <a:endParaRPr lang="ru-RU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hlinkClick r:id="rId12" action="ppaction://hlinksldjump"/>
                        </a:rPr>
                        <a:t>25</a:t>
                      </a:r>
                      <a:endParaRPr lang="ru-RU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hlinkClick r:id="rId13" action="ppaction://hlinksldjump"/>
                        </a:rPr>
                        <a:t>34</a:t>
                      </a:r>
                      <a:endParaRPr lang="ru-RU" sz="54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ctr"/>
            <a:r>
              <a:rPr lang="ru-RU" dirty="0" smtClean="0">
                <a:hlinkClick r:id="rId2" action="ppaction://hlinksldjump"/>
              </a:rPr>
              <a:t>Имя прилагательное </a:t>
            </a:r>
            <a:r>
              <a:rPr lang="ru-RU" dirty="0" smtClean="0"/>
              <a:t>(</a:t>
            </a:r>
            <a:r>
              <a:rPr lang="ru-RU" b="1" dirty="0" smtClean="0"/>
              <a:t>17 баллов)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dirty="0" smtClean="0"/>
              <a:t>стр. 51 учебника упр. 63.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7643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ctr"/>
            <a:r>
              <a:rPr lang="ru-RU" b="1" dirty="0" smtClean="0">
                <a:hlinkClick r:id="rId2" action="ppaction://hlinksldjump"/>
              </a:rPr>
              <a:t>Имя прилагательное </a:t>
            </a:r>
            <a:r>
              <a:rPr lang="ru-RU" b="1" dirty="0" smtClean="0"/>
              <a:t>(25 баллов)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b="1" dirty="0" smtClean="0"/>
              <a:t>стр. 51 учебника упр. 62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5038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ctr"/>
            <a:r>
              <a:rPr lang="ru-RU" dirty="0" smtClean="0">
                <a:hlinkClick r:id="rId2" action="ppaction://hlinksldjump"/>
              </a:rPr>
              <a:t>Имя прилагательное </a:t>
            </a:r>
            <a:r>
              <a:rPr lang="ru-RU" b="1" dirty="0" smtClean="0"/>
              <a:t>(34 балла)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b="1" dirty="0" smtClean="0"/>
              <a:t>стр. 52 учебника упр. 64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360280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Имя существительное  </a:t>
            </a:r>
            <a:r>
              <a:rPr lang="ru-RU" dirty="0" smtClean="0"/>
              <a:t>(17 баллов)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5400" b="1" dirty="0" smtClean="0"/>
              <a:t>Дидактический материал стр. 20 упр. 37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4712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hlinkClick r:id="rId2" action="ppaction://hlinksldjump"/>
              </a:rPr>
              <a:t>Имя существительное </a:t>
            </a:r>
            <a:r>
              <a:rPr lang="ru-RU" b="1" dirty="0" smtClean="0"/>
              <a:t>(25 баллов)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/>
              <a:t>Дидактический материал стр. 19 упр. 35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10885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hlinkClick r:id="rId2" action="ppaction://hlinksldjump"/>
              </a:rPr>
              <a:t>Имя существительное </a:t>
            </a:r>
            <a:r>
              <a:rPr lang="ru-RU" b="1" dirty="0" smtClean="0"/>
              <a:t>(34 балла)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/>
              <a:t>Дидактический материал стр. 18 упр. 34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57170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Фонетический разбор </a:t>
            </a:r>
            <a:r>
              <a:rPr lang="ru-RU" dirty="0" smtClean="0"/>
              <a:t>(17 баллов)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Сделай короткий</a:t>
            </a:r>
          </a:p>
          <a:p>
            <a:pPr marL="0" indent="0" algn="ctr">
              <a:buNone/>
            </a:pPr>
            <a:r>
              <a:rPr lang="ru-RU" sz="4400" b="1" dirty="0" smtClean="0"/>
              <a:t> </a:t>
            </a:r>
            <a:r>
              <a:rPr lang="ru-RU" sz="4400" b="1" dirty="0" err="1" smtClean="0"/>
              <a:t>звуко</a:t>
            </a:r>
            <a:r>
              <a:rPr lang="ru-RU" sz="4400" b="1" dirty="0" smtClean="0"/>
              <a:t>-буквенный разбор слова</a:t>
            </a:r>
          </a:p>
          <a:p>
            <a:pPr marL="0" indent="0" algn="ctr">
              <a:buNone/>
            </a:pPr>
            <a:r>
              <a:rPr lang="ru-RU" sz="9600" b="1" dirty="0" smtClean="0"/>
              <a:t>бег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73635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196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Имя прилагательное (17 баллов)</vt:lpstr>
      <vt:lpstr>Имя прилагательное (25 баллов)</vt:lpstr>
      <vt:lpstr>Имя прилагательное (34 балла)</vt:lpstr>
      <vt:lpstr>Имя существительное  (17 баллов)</vt:lpstr>
      <vt:lpstr>Имя существительное (25 баллов)</vt:lpstr>
      <vt:lpstr>Имя существительное (34 балла)</vt:lpstr>
      <vt:lpstr>Фонетический разбор (17 баллов)</vt:lpstr>
      <vt:lpstr>Фонетический разбор (25 баллов)</vt:lpstr>
      <vt:lpstr>Фонетический разбор (34 балла)</vt:lpstr>
      <vt:lpstr>Разбор слова по составу (17 баллов)</vt:lpstr>
      <vt:lpstr>Разбор слова по составу (25 баллов)</vt:lpstr>
      <vt:lpstr>Разбор слова по составу (34 балла)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ЦО №1884</dc:creator>
  <cp:lastModifiedBy>ЦО №1884</cp:lastModifiedBy>
  <cp:revision>10</cp:revision>
  <dcterms:created xsi:type="dcterms:W3CDTF">2012-10-29T05:56:07Z</dcterms:created>
  <dcterms:modified xsi:type="dcterms:W3CDTF">2012-10-31T04:42:56Z</dcterms:modified>
</cp:coreProperties>
</file>