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F2D85F-7950-43B2-BA8E-AE1D9C843B32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023789D-0569-49B8-83C3-20EBF2FA9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2D85F-7950-43B2-BA8E-AE1D9C843B32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23789D-0569-49B8-83C3-20EBF2FA9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2D85F-7950-43B2-BA8E-AE1D9C843B32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23789D-0569-49B8-83C3-20EBF2FA9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2D85F-7950-43B2-BA8E-AE1D9C843B32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23789D-0569-49B8-83C3-20EBF2FA9C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2D85F-7950-43B2-BA8E-AE1D9C843B32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23789D-0569-49B8-83C3-20EBF2FA9C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2D85F-7950-43B2-BA8E-AE1D9C843B32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23789D-0569-49B8-83C3-20EBF2FA9C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2D85F-7950-43B2-BA8E-AE1D9C843B32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23789D-0569-49B8-83C3-20EBF2FA9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2D85F-7950-43B2-BA8E-AE1D9C843B32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23789D-0569-49B8-83C3-20EBF2FA9C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2D85F-7950-43B2-BA8E-AE1D9C843B32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23789D-0569-49B8-83C3-20EBF2FA9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4F2D85F-7950-43B2-BA8E-AE1D9C843B32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23789D-0569-49B8-83C3-20EBF2FA9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F2D85F-7950-43B2-BA8E-AE1D9C843B32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023789D-0569-49B8-83C3-20EBF2FA9C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4F2D85F-7950-43B2-BA8E-AE1D9C843B32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023789D-0569-49B8-83C3-20EBF2FA9C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kuznecowa.ucoz.ru/metod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520" y="188640"/>
            <a:ext cx="2143139" cy="2209633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348880"/>
            <a:ext cx="8229600" cy="180020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Слова с двойными согласными</a:t>
            </a:r>
            <a:endParaRPr lang="ru-RU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0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J:\смайлы\73148764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928670"/>
            <a:ext cx="2428891" cy="21348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35 0.17547 C -0.25364 0.0713 -0.22274 -0.03241 -0.19305 -0.03055 C -0.16267 -0.02824 -0.13611 0.18704 -0.10434 0.18889 C -0.07222 0.19074 -0.03576 -0.02245 -0.00173 -0.01782 C 0.03195 -0.01319 0.06528 0.21597 0.09966 0.21736 C 0.13368 0.21852 0.17587 -0.00949 0.20452 -0.00995 C 0.23316 -0.01088 0.25868 0.17292 0.27084 0.21204 C 0.28351 0.25116 0.275 0.21875 0.27604 0.22222 " pathEditMode="relative" rAng="0" ptsTypes="aaaaaa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4" y="-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J:\смайлы\0_67331_d356c325_L.gif"/>
          <p:cNvPicPr>
            <a:picLocks noChangeAspect="1" noChangeArrowheads="1" noCrop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347864" y="908720"/>
            <a:ext cx="2369476" cy="2082644"/>
          </a:xfrm>
          <a:prstGeom prst="rect">
            <a:avLst/>
          </a:prstGeom>
          <a:noFill/>
        </p:spPr>
      </p:pic>
      <p:pic>
        <p:nvPicPr>
          <p:cNvPr id="3" name="Рисунок 20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спасибо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71736" y="1357298"/>
            <a:ext cx="4324350" cy="323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Игра «Верни двойные согласные в слова»</a:t>
            </a:r>
            <a:endParaRPr lang="ru-RU" dirty="0"/>
          </a:p>
        </p:txBody>
      </p:sp>
      <p:pic>
        <p:nvPicPr>
          <p:cNvPr id="17410" name="Picture 2" descr="C:\Users\USER\Pictures\2014-01-26 т\т 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1" y="1536700"/>
            <a:ext cx="8136904" cy="41245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effectLst/>
              </a:rPr>
              <a:t>Проверка</a:t>
            </a:r>
            <a:endParaRPr lang="ru-RU" dirty="0">
              <a:effectLst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lnSpcReduction="10000"/>
          </a:bodyPr>
          <a:lstStyle/>
          <a:p>
            <a:r>
              <a:rPr lang="ru-RU" u="sng" dirty="0" smtClean="0"/>
              <a:t>1 вариант</a:t>
            </a:r>
            <a:r>
              <a:rPr lang="ru-RU" dirty="0" smtClean="0"/>
              <a:t>                                                </a:t>
            </a:r>
            <a:r>
              <a:rPr lang="ru-RU" u="sng" dirty="0" smtClean="0"/>
              <a:t>2 вариант</a:t>
            </a:r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Ро</a:t>
            </a:r>
            <a:r>
              <a:rPr lang="ru-RU" u="sng" dirty="0" smtClean="0"/>
              <a:t>сс</a:t>
            </a:r>
            <a:r>
              <a:rPr lang="ru-RU" dirty="0" smtClean="0"/>
              <a:t>ия                                                         гру</a:t>
            </a:r>
            <a:r>
              <a:rPr lang="ru-RU" u="sng" dirty="0" smtClean="0"/>
              <a:t>пп</a:t>
            </a:r>
            <a:r>
              <a:rPr lang="ru-RU" dirty="0" smtClean="0"/>
              <a:t>а</a:t>
            </a:r>
          </a:p>
          <a:p>
            <a:r>
              <a:rPr lang="ru-RU" dirty="0" smtClean="0"/>
              <a:t>ра</a:t>
            </a:r>
            <a:r>
              <a:rPr lang="ru-RU" u="sng" dirty="0" smtClean="0"/>
              <a:t>сс</a:t>
            </a:r>
            <a:r>
              <a:rPr lang="ru-RU" dirty="0" smtClean="0"/>
              <a:t>каз                                                       ми</a:t>
            </a:r>
            <a:r>
              <a:rPr lang="ru-RU" u="sng" dirty="0" smtClean="0"/>
              <a:t>лл</a:t>
            </a:r>
            <a:r>
              <a:rPr lang="ru-RU" dirty="0" smtClean="0"/>
              <a:t>ион</a:t>
            </a:r>
          </a:p>
          <a:p>
            <a:r>
              <a:rPr lang="ru-RU" dirty="0" smtClean="0"/>
              <a:t>шо</a:t>
            </a:r>
            <a:r>
              <a:rPr lang="ru-RU" u="sng" dirty="0" smtClean="0"/>
              <a:t>сс</a:t>
            </a:r>
            <a:r>
              <a:rPr lang="ru-RU" dirty="0" smtClean="0"/>
              <a:t>е                                                          то</a:t>
            </a:r>
            <a:r>
              <a:rPr lang="ru-RU" u="sng" dirty="0" smtClean="0"/>
              <a:t>нн</a:t>
            </a:r>
            <a:r>
              <a:rPr lang="ru-RU" dirty="0" smtClean="0"/>
              <a:t>а</a:t>
            </a:r>
          </a:p>
          <a:p>
            <a:r>
              <a:rPr lang="ru-RU" dirty="0" smtClean="0"/>
              <a:t>ру</a:t>
            </a:r>
            <a:r>
              <a:rPr lang="ru-RU" u="sng" dirty="0" smtClean="0"/>
              <a:t>сс</a:t>
            </a:r>
            <a:r>
              <a:rPr lang="ru-RU" dirty="0" smtClean="0"/>
              <a:t>кий                                                      ко</a:t>
            </a:r>
            <a:r>
              <a:rPr lang="ru-RU" u="sng" dirty="0" smtClean="0"/>
              <a:t>нн</a:t>
            </a:r>
            <a:r>
              <a:rPr lang="ru-RU" dirty="0" smtClean="0"/>
              <a:t>ица</a:t>
            </a:r>
          </a:p>
          <a:p>
            <a:r>
              <a:rPr lang="ru-RU" dirty="0" smtClean="0"/>
              <a:t>ба</a:t>
            </a:r>
            <a:r>
              <a:rPr lang="ru-RU" u="sng" dirty="0" smtClean="0"/>
              <a:t>сс</a:t>
            </a:r>
            <a:r>
              <a:rPr lang="ru-RU" dirty="0" smtClean="0"/>
              <a:t>ейн                                                       гра</a:t>
            </a:r>
            <a:r>
              <a:rPr lang="ru-RU" u="sng" dirty="0" smtClean="0"/>
              <a:t>мм</a:t>
            </a:r>
            <a:r>
              <a:rPr lang="ru-RU" dirty="0" smtClean="0"/>
              <a:t>атика                                                    </a:t>
            </a:r>
          </a:p>
          <a:p>
            <a:r>
              <a:rPr lang="ru-RU" dirty="0" smtClean="0"/>
              <a:t>су</a:t>
            </a:r>
            <a:r>
              <a:rPr lang="ru-RU" u="sng" dirty="0" smtClean="0"/>
              <a:t>бб</a:t>
            </a:r>
            <a:r>
              <a:rPr lang="ru-RU" dirty="0" smtClean="0"/>
              <a:t>ота                                                       во</a:t>
            </a:r>
            <a:r>
              <a:rPr lang="ru-RU" u="sng" dirty="0" smtClean="0"/>
              <a:t>жж</a:t>
            </a:r>
            <a:r>
              <a:rPr lang="ru-RU" dirty="0" smtClean="0"/>
              <a:t>и                                                           </a:t>
            </a:r>
          </a:p>
          <a:p>
            <a:r>
              <a:rPr lang="ru-RU" dirty="0" smtClean="0"/>
              <a:t>пе</a:t>
            </a:r>
            <a:r>
              <a:rPr lang="ru-RU" u="sng" dirty="0" smtClean="0"/>
              <a:t>рр</a:t>
            </a:r>
            <a:r>
              <a:rPr lang="ru-RU" dirty="0" smtClean="0"/>
              <a:t>он                                                         дро</a:t>
            </a:r>
            <a:r>
              <a:rPr lang="ru-RU" u="sng" dirty="0" smtClean="0"/>
              <a:t>жж</a:t>
            </a:r>
            <a:r>
              <a:rPr lang="ru-RU" dirty="0" smtClean="0"/>
              <a:t>и</a:t>
            </a:r>
          </a:p>
          <a:p>
            <a:r>
              <a:rPr lang="ru-RU" dirty="0" smtClean="0"/>
              <a:t>те</a:t>
            </a:r>
            <a:r>
              <a:rPr lang="ru-RU" u="sng" dirty="0" smtClean="0"/>
              <a:t>рр</a:t>
            </a:r>
            <a:r>
              <a:rPr lang="ru-RU" dirty="0" smtClean="0"/>
              <a:t>аса                                                        жу</a:t>
            </a:r>
            <a:r>
              <a:rPr lang="ru-RU" u="sng" dirty="0" smtClean="0"/>
              <a:t>жж</a:t>
            </a:r>
            <a:r>
              <a:rPr lang="ru-RU" dirty="0" smtClean="0"/>
              <a:t>ит</a:t>
            </a:r>
          </a:p>
          <a:p>
            <a:r>
              <a:rPr lang="ru-RU" dirty="0" smtClean="0"/>
              <a:t>те</a:t>
            </a:r>
            <a:r>
              <a:rPr lang="ru-RU" u="sng" dirty="0" smtClean="0"/>
              <a:t>рр</a:t>
            </a:r>
            <a:r>
              <a:rPr lang="ru-RU" dirty="0" smtClean="0"/>
              <a:t>итория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а 60 из 3267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305502"/>
            <a:ext cx="4857784" cy="4068365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Impact"/>
                <a:cs typeface="Gisha" pitchFamily="34" charset="-79"/>
              </a:rPr>
              <a:t>Спасибо за урок !</a:t>
            </a:r>
            <a:br>
              <a:rPr lang="ru-RU" sz="48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Impact"/>
                <a:cs typeface="Gisha" pitchFamily="34" charset="-79"/>
              </a:rPr>
            </a:br>
            <a:endParaRPr lang="ru-RU" sz="4800" dirty="0">
              <a:effectLst/>
              <a:cs typeface="Gisha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440160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</a:rPr>
              <a:t>ПИШИ     КРАСИВО</a:t>
            </a:r>
            <a:br>
              <a:rPr lang="ru-RU" sz="4400" b="1" i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pic>
        <p:nvPicPr>
          <p:cNvPr id="4" name="Picture 2" descr="Минутка чистописания. Русский, Класс, Ванна, Грипп, Суббота, Аллея, Дрожжи.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581128"/>
            <a:ext cx="1296541" cy="101917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779912" y="2492896"/>
            <a:ext cx="28803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нн</a:t>
            </a:r>
            <a:endParaRPr lang="ru-RU" sz="7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57328"/>
          </a:xfrm>
        </p:spPr>
        <p:txBody>
          <a:bodyPr>
            <a:normAutofit fontScale="70000" lnSpcReduction="20000"/>
          </a:bodyPr>
          <a:lstStyle/>
          <a:p>
            <a:r>
              <a:rPr lang="ru-RU" sz="34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Выпишите слова с двойными согласными, выделите орфограмму</a:t>
            </a:r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</a:rPr>
              <a:t>. </a:t>
            </a:r>
            <a:endParaRPr lang="ru-RU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Спросите, не повысив тона: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Что больше: центнер или тонна?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Необходимы соль и крупы,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Чтоб кашу наварить для группы.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Кто получит  низкий балл,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Не придет на школьный бал.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Если в доме много сора,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Может в доме вспыхнуть ссора.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Приятней найти под ёлкой гриб,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Чем получить ангину или грипп.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Выборочная работа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 descr="Картинка 148 из 3267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708920"/>
            <a:ext cx="2657475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u="sng" dirty="0" smtClean="0">
                <a:solidFill>
                  <a:schemeClr val="tx2">
                    <a:lumMod val="90000"/>
                  </a:schemeClr>
                </a:solidFill>
              </a:rPr>
              <a:t>Работа по рисунку</a:t>
            </a:r>
            <a:endParaRPr lang="ru-RU" dirty="0">
              <a:solidFill>
                <a:schemeClr val="tx2">
                  <a:lumMod val="90000"/>
                </a:schemeClr>
              </a:solidFill>
            </a:endParaRPr>
          </a:p>
        </p:txBody>
      </p:sp>
      <p:pic>
        <p:nvPicPr>
          <p:cNvPr id="16386" name="Picture 2" descr="C:\Users\USER\Pictures\2014-01-26 р\р 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5" y="1700808"/>
            <a:ext cx="6840760" cy="35283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i="1" dirty="0" err="1" smtClean="0"/>
              <a:t>кас</a:t>
            </a:r>
            <a:r>
              <a:rPr lang="ru-RU" sz="3600" i="1" dirty="0" smtClean="0"/>
              <a:t> - са, </a:t>
            </a:r>
            <a:r>
              <a:rPr lang="ru-RU" sz="3600" i="1" dirty="0" err="1" smtClean="0"/>
              <a:t>пас-сажир</a:t>
            </a:r>
            <a:r>
              <a:rPr lang="ru-RU" sz="3600" i="1" dirty="0" smtClean="0"/>
              <a:t>, кол -ли, </a:t>
            </a:r>
            <a:r>
              <a:rPr lang="ru-RU" sz="3600" i="1" dirty="0" err="1" smtClean="0"/>
              <a:t>тен</a:t>
            </a:r>
            <a:r>
              <a:rPr lang="ru-RU" sz="3600" i="1" dirty="0" smtClean="0"/>
              <a:t> -</a:t>
            </a:r>
            <a:r>
              <a:rPr lang="ru-RU" sz="3600" i="1" dirty="0" err="1" smtClean="0"/>
              <a:t>нис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антен</a:t>
            </a:r>
            <a:r>
              <a:rPr lang="ru-RU" sz="3600" i="1" dirty="0" smtClean="0"/>
              <a:t> - на , </a:t>
            </a:r>
            <a:r>
              <a:rPr lang="ru-RU" sz="3600" i="1" dirty="0" err="1" smtClean="0"/>
              <a:t>трол</a:t>
            </a:r>
            <a:r>
              <a:rPr lang="ru-RU" sz="3600" i="1" dirty="0" smtClean="0"/>
              <a:t>- </a:t>
            </a:r>
            <a:r>
              <a:rPr lang="ru-RU" sz="3600" i="1" dirty="0" err="1" smtClean="0"/>
              <a:t>лейбус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пер-рон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ал-лея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шос</a:t>
            </a:r>
            <a:r>
              <a:rPr lang="ru-RU" sz="3600" i="1" dirty="0" smtClean="0"/>
              <a:t> -се</a:t>
            </a:r>
            <a:endParaRPr lang="ru-RU" sz="3600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Проверка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5" descr="mult-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501008"/>
            <a:ext cx="3571880" cy="271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Виктор\Desktop\паровоз.jp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714612" y="3212976"/>
            <a:ext cx="3786214" cy="1013984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21243277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ДЛЯ ГЛАЗ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27784" y="692696"/>
            <a:ext cx="44644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ФИЗМИНУТКА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0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 descr="J:\смайлы\0_67331_d356c325_L.gif"/>
          <p:cNvPicPr>
            <a:picLocks noChangeAspect="1" noChangeArrowheads="1" noCrop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347864" y="908720"/>
            <a:ext cx="2369476" cy="208264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267744" y="3244334"/>
            <a:ext cx="42484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Здравствуйте!!!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0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J:\смайлы\0_67331_d356c325_L.gif"/>
          <p:cNvPicPr>
            <a:picLocks noChangeAspect="1" noChangeArrowheads="1" noCrop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131840" y="2060848"/>
            <a:ext cx="2369476" cy="2082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08 -0.01644 L 0.2632 -0.01644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47 -0.27758 L -0.00347 0.195 " pathEditMode="fixed" rAng="0" ptsTypes="AA">
                                      <p:cBhvr>
                                        <p:cTn id="9" dur="30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1 -0.27894 L -0.00451 0.19352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35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319 -0.01643 L -0.24219 -0.02083 " pathEditMode="relative" rAng="0" ptsTypes="AA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0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J:\смайлы\0_67331_d356c325_L.gif"/>
          <p:cNvPicPr>
            <a:picLocks noChangeAspect="1" noChangeArrowheads="1" noCrop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500430" y="2214554"/>
            <a:ext cx="2369476" cy="2082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298 -0.25648 C 0.11927 -0.24352 0.18177 -0.14259 0.17239 -0.0338 C 0.16232 0.07546 0.0842 0.15255 -0.00139 0.13912 C -0.08768 0.12523 -0.14931 0.02546 -0.14028 -0.08356 C -0.13039 -0.19306 -0.05244 -0.2706 0.03298 -0.25648 Z " pathEditMode="relative" rAng="406913" ptsTypes="fffff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1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101 -0.22639 C -0.17014 -0.22662 -0.29202 -0.14746 -0.29167 -0.05047 C -0.29219 0.04606 -0.1698 0.125 -0.02032 0.12453 C 0.12829 0.12523 0.25034 0.04606 0.25 -0.05185 C 0.24982 -0.14769 0.12829 -0.22616 -0.02101 -0.22639 Z " pathEditMode="relative" rAng="10800000" ptsTypes="fffff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0"/>
                            </p:stCondLst>
                            <p:childTnLst>
                              <p:par>
                                <p:cTn id="11" presetID="7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802 -0.25833 L 0.26336 -0.25833 L 0.26336 0.08819 L -0.28802 0.08819 L -0.28802 -0.25833 Z " pathEditMode="relative" rAng="0" ptsTypes="FFFFF">
                                      <p:cBhvr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" y="1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" presetID="1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298 -0.25648 L 0.19809 0.05671 L -0.13143 0.05671 L 0.03298 -0.25648 Z " pathEditMode="relative" rAng="0" ptsTypes="FFFF">
                                      <p:cBhvr>
                                        <p:cTn id="15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</TotalTime>
  <Words>98</Words>
  <Application>Microsoft Office PowerPoint</Application>
  <PresentationFormat>Экран (4:3)</PresentationFormat>
  <Paragraphs>31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Слова с двойными согласными</vt:lpstr>
      <vt:lpstr>ПИШИ     КРАСИВО </vt:lpstr>
      <vt:lpstr>Выборочная работа </vt:lpstr>
      <vt:lpstr>Работа по рисунку</vt:lpstr>
      <vt:lpstr>Проверка </vt:lpstr>
      <vt:lpstr>Слайд 6</vt:lpstr>
      <vt:lpstr>Слайд 7</vt:lpstr>
      <vt:lpstr>Слайд 8</vt:lpstr>
      <vt:lpstr>Слайд 9</vt:lpstr>
      <vt:lpstr>Слайд 10</vt:lpstr>
      <vt:lpstr>Слайд 11</vt:lpstr>
      <vt:lpstr>Игра «Верни двойные согласные в слова»</vt:lpstr>
      <vt:lpstr>Проверка</vt:lpstr>
      <vt:lpstr>Спасибо за урок 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Слова с двойными согласными</dc:title>
  <dc:creator>USER</dc:creator>
  <cp:lastModifiedBy>USER</cp:lastModifiedBy>
  <cp:revision>9</cp:revision>
  <dcterms:created xsi:type="dcterms:W3CDTF">2014-01-26T13:37:50Z</dcterms:created>
  <dcterms:modified xsi:type="dcterms:W3CDTF">2014-01-26T15:43:37Z</dcterms:modified>
</cp:coreProperties>
</file>