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Непроизвольная память</a:t>
            </a:r>
            <a:endParaRPr lang="ru-RU" sz="6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7410" name="Рисунок 0" descr="IMG_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643051"/>
            <a:ext cx="1643042" cy="171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0" descr="IMG_0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8794" y="1714488"/>
            <a:ext cx="145278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0" descr="IMG_0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7620" y="1643050"/>
            <a:ext cx="144018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0" descr="IMG_00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0430" y="3786190"/>
            <a:ext cx="158551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3" descr="IMG_000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72132" y="1500174"/>
            <a:ext cx="1519267" cy="158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3" descr="IMG_000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286644" y="1571612"/>
            <a:ext cx="1571604" cy="15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3" descr="IMG_000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3857628"/>
            <a:ext cx="1500198" cy="152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Рисунок 3" descr="IMG_0002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85918" y="3786190"/>
            <a:ext cx="1643074" cy="16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Рисунок 2" descr="IMG_0001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143504" y="3714752"/>
            <a:ext cx="1714512" cy="168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Рисунок 2" descr="IMG_000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00892" y="3500438"/>
            <a:ext cx="1785950" cy="181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Произвольная память</a:t>
            </a:r>
            <a:endParaRPr lang="ru-RU" sz="6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2052" name="Рисунок 1" descr="IMG_0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15174" y="1714488"/>
            <a:ext cx="192882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Рисунок 1" descr="IMG_00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4071942"/>
            <a:ext cx="1643074" cy="1493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Рисунок 0" descr="IMG_000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85926"/>
            <a:ext cx="1714480" cy="173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0" descr="IMG_00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28794" y="1714488"/>
            <a:ext cx="158024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0" descr="IMG_000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14744" y="1785926"/>
            <a:ext cx="16513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Рисунок 0" descr="IMG_000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0694" y="1714488"/>
            <a:ext cx="181328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Рисунок 3" descr="IMG_000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85720" y="3929066"/>
            <a:ext cx="1785918" cy="175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Рисунок 3" descr="IMG_000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071670" y="4000504"/>
            <a:ext cx="1714512" cy="164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Рисунок 3" descr="IMG_0004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857620" y="4000504"/>
            <a:ext cx="16590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Рисунок 3" descr="IMG_0004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429256" y="4000504"/>
            <a:ext cx="18542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Monotype Corsiva" pitchFamily="66" charset="0"/>
              </a:rPr>
              <a:t>Зрительная и слуховая память</a:t>
            </a:r>
            <a:endParaRPr lang="ru-RU" sz="4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1"/>
            <a:ext cx="9144000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лето   клей   облако 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мороз   кузнечик  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стол  цветок   ковёр</a:t>
            </a:r>
            <a:endParaRPr lang="ru-RU" sz="6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chemeClr val="accent4">
                    <a:lumMod val="50000"/>
                  </a:schemeClr>
                </a:solidFill>
              </a:rPr>
              <a:t>папка  карандаш  </a:t>
            </a: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5400" b="1" dirty="0" smtClean="0"/>
              <a:t>                         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285884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  <a:latin typeface="Monotype Corsiva" pitchFamily="66" charset="0"/>
              </a:rPr>
              <a:t>Цифры</a:t>
            </a:r>
            <a:endParaRPr lang="ru-RU" sz="8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143116"/>
          <a:ext cx="8215368" cy="4286280"/>
        </p:xfrm>
        <a:graphic>
          <a:graphicData uri="http://schemas.openxmlformats.org/drawingml/2006/table">
            <a:tbl>
              <a:tblPr/>
              <a:tblGrid>
                <a:gridCol w="1642960"/>
                <a:gridCol w="1642960"/>
                <a:gridCol w="1642960"/>
                <a:gridCol w="1642960"/>
                <a:gridCol w="1643528"/>
              </a:tblGrid>
              <a:tr h="2127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96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6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6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49" marR="45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Непроизвольная память</vt:lpstr>
      <vt:lpstr>Произвольная память</vt:lpstr>
      <vt:lpstr>Зрительная и слуховая память</vt:lpstr>
      <vt:lpstr>Цифры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</dc:title>
  <dc:creator>Алиночка</dc:creator>
  <cp:lastModifiedBy>KITTENS</cp:lastModifiedBy>
  <cp:revision>17</cp:revision>
  <dcterms:created xsi:type="dcterms:W3CDTF">2011-05-19T06:42:33Z</dcterms:created>
  <dcterms:modified xsi:type="dcterms:W3CDTF">2014-12-22T17:27:45Z</dcterms:modified>
</cp:coreProperties>
</file>