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6" r:id="rId3"/>
    <p:sldId id="257" r:id="rId4"/>
    <p:sldId id="258" r:id="rId5"/>
    <p:sldId id="259" r:id="rId6"/>
    <p:sldId id="260" r:id="rId7"/>
    <p:sldId id="261" r:id="rId8"/>
    <p:sldId id="281" r:id="rId9"/>
    <p:sldId id="262" r:id="rId10"/>
    <p:sldId id="263" r:id="rId11"/>
    <p:sldId id="264" r:id="rId12"/>
    <p:sldId id="265" r:id="rId13"/>
    <p:sldId id="266" r:id="rId14"/>
    <p:sldId id="267" r:id="rId15"/>
    <p:sldId id="282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Тренажёр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по теме «Склонение имён существительных»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Выполнила работу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у</a:t>
            </a:r>
            <a:r>
              <a:rPr lang="ru-RU" b="1" dirty="0" smtClean="0">
                <a:solidFill>
                  <a:srgbClr val="0070C0"/>
                </a:solidFill>
              </a:rPr>
              <a:t>читель МОУ « СОШ» п. </a:t>
            </a:r>
            <a:r>
              <a:rPr lang="ru-RU" b="1" dirty="0" err="1" smtClean="0">
                <a:solidFill>
                  <a:srgbClr val="0070C0"/>
                </a:solidFill>
              </a:rPr>
              <a:t>Каджером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0070C0"/>
                </a:solidFill>
              </a:rPr>
              <a:t>Мокроусова Наталья Ивановна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4536504" cy="11430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 осени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212976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58112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12160" y="486916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5338936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900" b="1" dirty="0" smtClean="0"/>
              <a:t>о капели</a:t>
            </a:r>
            <a:br>
              <a:rPr lang="ru-RU" sz="4900" b="1" dirty="0" smtClean="0"/>
            </a:br>
            <a:endParaRPr lang="ru-RU" sz="49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50100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5157192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851104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dirty="0" smtClean="0"/>
              <a:t>Подкрался к кости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28498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869160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900" b="1" dirty="0" smtClean="0"/>
              <a:t>Подкрался  к косточке</a:t>
            </a:r>
            <a:br>
              <a:rPr lang="ru-RU" sz="4900" b="1" dirty="0" smtClean="0"/>
            </a:br>
            <a:endParaRPr lang="ru-RU" sz="49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212976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4869160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10" name="Овал 9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6419056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dirty="0" smtClean="0"/>
              <a:t>Говорил о пыли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212976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94116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626968" cy="114300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грянул гром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212976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869160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5770984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dirty="0" smtClean="0"/>
              <a:t>о пылинке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356992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94116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5842992" cy="114300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 без шапки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28498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94116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5987008" cy="114300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под  веткой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212976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58112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491064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900" b="1" dirty="0" smtClean="0"/>
              <a:t>встал с кровати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14096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509120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88640"/>
            <a:ext cx="4176464" cy="1470025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На поляне</a:t>
            </a:r>
            <a:endParaRPr lang="ru-RU" b="1" dirty="0"/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12160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3356992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1560" y="494116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203032" cy="114300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смотрел на луну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14096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58112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984776" cy="114300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прокатился на лошади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14096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36510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851104" cy="114300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подумал о старости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6360" y="21496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328498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472514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10" name="Овал 9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4896544" cy="114300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без печали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16360" y="21496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3212976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4653136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404664"/>
            <a:ext cx="5698976" cy="114300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по деревне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6360" y="21496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350100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4869160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10" name="Овал 9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5770984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dirty="0" smtClean="0"/>
              <a:t>из деревни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16360" y="21496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3429000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472514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10" name="Овал 9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404664"/>
            <a:ext cx="375476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dirty="0" smtClean="0"/>
              <a:t>в роще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16360" y="21496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350100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4797152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332656"/>
            <a:ext cx="3898776" cy="114300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из рощи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16360" y="21496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328498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472514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332656"/>
            <a:ext cx="4536504" cy="114300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без фасоли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3429000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4797152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11" name="Овал 10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012160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4680520" cy="114300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без </a:t>
            </a:r>
            <a:r>
              <a:rPr lang="ru-RU" b="1" dirty="0" err="1" smtClean="0"/>
              <a:t>фасолинки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356992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869160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12160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332656"/>
            <a:ext cx="3816424" cy="114300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о капели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14096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58112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12160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5400600" cy="114300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 посетить выставку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28498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797152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12160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260648"/>
            <a:ext cx="4464496" cy="114300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 при дочери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356992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494116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10" name="Овал 9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012160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60648"/>
            <a:ext cx="5770984" cy="114300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н</a:t>
            </a:r>
            <a:r>
              <a:rPr lang="ru-RU" b="1" dirty="0" smtClean="0"/>
              <a:t>ад крышей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356992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941168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12160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60648"/>
            <a:ext cx="4680520" cy="11430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без метели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84482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3284984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4797152"/>
            <a:ext cx="15121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419872" y="335699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Р.п.</a:t>
            </a:r>
            <a:endParaRPr lang="ru-RU" sz="3200" b="1" dirty="0"/>
          </a:p>
        </p:txBody>
      </p:sp>
      <p:sp>
        <p:nvSpPr>
          <p:cNvPr id="10" name="Овал 9"/>
          <p:cNvSpPr/>
          <p:nvPr/>
        </p:nvSpPr>
        <p:spPr>
          <a:xfrm>
            <a:off x="3419872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012160" y="198884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328498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012160" y="4797152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П.п.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610</Words>
  <Application>Microsoft Office PowerPoint</Application>
  <PresentationFormat>Экран (4:3)</PresentationFormat>
  <Paragraphs>264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Тренажёр  по теме «Склонение имён существительных»</vt:lpstr>
      <vt:lpstr>На поляне</vt:lpstr>
      <vt:lpstr>без фасоли</vt:lpstr>
      <vt:lpstr>без фасолинки</vt:lpstr>
      <vt:lpstr>о капели</vt:lpstr>
      <vt:lpstr> посетить выставку</vt:lpstr>
      <vt:lpstr> при дочери</vt:lpstr>
      <vt:lpstr>над крышей</vt:lpstr>
      <vt:lpstr> без метели </vt:lpstr>
      <vt:lpstr> к осени </vt:lpstr>
      <vt:lpstr> о капели </vt:lpstr>
      <vt:lpstr>Подкрался к кости</vt:lpstr>
      <vt:lpstr> Подкрался  к косточке </vt:lpstr>
      <vt:lpstr>Говорил о пыли</vt:lpstr>
      <vt:lpstr>грянул гром</vt:lpstr>
      <vt:lpstr>о пылинке</vt:lpstr>
      <vt:lpstr> без шапки</vt:lpstr>
      <vt:lpstr>под  веткой</vt:lpstr>
      <vt:lpstr> встал с кровати  </vt:lpstr>
      <vt:lpstr>смотрел на луну</vt:lpstr>
      <vt:lpstr>прокатился на лошади</vt:lpstr>
      <vt:lpstr>подумал о старости</vt:lpstr>
      <vt:lpstr>без печали</vt:lpstr>
      <vt:lpstr>по деревне</vt:lpstr>
      <vt:lpstr>из деревни</vt:lpstr>
      <vt:lpstr>в роще</vt:lpstr>
      <vt:lpstr>из рощи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поляне</dc:title>
  <dc:creator>Lenovo</dc:creator>
  <cp:lastModifiedBy>Lenovo</cp:lastModifiedBy>
  <cp:revision>18</cp:revision>
  <dcterms:created xsi:type="dcterms:W3CDTF">2014-07-15T04:13:53Z</dcterms:created>
  <dcterms:modified xsi:type="dcterms:W3CDTF">2014-12-01T17:04:54Z</dcterms:modified>
</cp:coreProperties>
</file>