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6243BC-46E4-4EA8-B772-7B107D796139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C3D0FE-4B98-4443-B656-0D52B7FAD97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 с картошкой!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Картошка №1 у батареи!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Картошка №2 на окне!</a:t>
            </a:r>
            <a:endParaRPr lang="ru-RU" dirty="0"/>
          </a:p>
        </p:txBody>
      </p:sp>
      <p:pic>
        <p:nvPicPr>
          <p:cNvPr id="4" name="Содержимое 3" descr="DSCN1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Картошка </a:t>
            </a:r>
            <a:r>
              <a:rPr lang="ru-RU" dirty="0" smtClean="0"/>
              <a:t>№3 в тёмном месте!</a:t>
            </a:r>
            <a:endParaRPr lang="ru-RU" dirty="0"/>
          </a:p>
        </p:txBody>
      </p:sp>
      <p:pic>
        <p:nvPicPr>
          <p:cNvPr id="4" name="Содержимое 3" descr="DSCN1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Картошка </a:t>
            </a:r>
            <a:r>
              <a:rPr lang="ru-RU" dirty="0" smtClean="0"/>
              <a:t>№4 в холодильнике!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1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Картошка №5 в земле!</a:t>
            </a:r>
            <a:endParaRPr lang="ru-RU" dirty="0"/>
          </a:p>
        </p:txBody>
      </p:sp>
      <p:pic>
        <p:nvPicPr>
          <p:cNvPr id="4" name="Содержимое 3" descr="DSCN1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</TotalTime>
  <Words>35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Эксперимент с картошкой! </vt:lpstr>
      <vt:lpstr>Картошка №1 у батареи!</vt:lpstr>
      <vt:lpstr>Картошка №2 на окне!</vt:lpstr>
      <vt:lpstr>Картошка №3 в тёмном месте!</vt:lpstr>
      <vt:lpstr>Картошка №4 в холодильнике! </vt:lpstr>
      <vt:lpstr>Картошка №5 в земле!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 с картошкой! </dc:title>
  <dc:creator>ВАЛЕРА</dc:creator>
  <cp:lastModifiedBy>ВАЛЕРА</cp:lastModifiedBy>
  <cp:revision>1</cp:revision>
  <dcterms:created xsi:type="dcterms:W3CDTF">2014-02-18T18:28:24Z</dcterms:created>
  <dcterms:modified xsi:type="dcterms:W3CDTF">2014-02-18T18:33:33Z</dcterms:modified>
</cp:coreProperties>
</file>