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1511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87209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22239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34682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04146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35695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8657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88267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52956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00113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72465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60FF-C30F-4A07-BFC0-88136AC273D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9FEF-E11D-4E2F-8D43-2A6B96382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a.spb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723" y="2412693"/>
            <a:ext cx="6951644" cy="109726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Словарные слова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9451" y="337236"/>
            <a:ext cx="4336973" cy="1855121"/>
          </a:xfrm>
        </p:spPr>
        <p:txBody>
          <a:bodyPr/>
          <a:lstStyle/>
          <a:p>
            <a:endParaRPr lang="ru-RU" dirty="0" smtClean="0"/>
          </a:p>
          <a:p>
            <a:r>
              <a:rPr lang="ru-RU" sz="8000" b="1" dirty="0" smtClean="0">
                <a:solidFill>
                  <a:srgbClr val="002060"/>
                </a:solidFill>
              </a:rPr>
              <a:t>3 класс</a:t>
            </a:r>
          </a:p>
          <a:p>
            <a:endParaRPr lang="ru-RU" sz="8000" b="1" dirty="0">
              <a:solidFill>
                <a:srgbClr val="FF0000"/>
              </a:solidFill>
            </a:endParaRPr>
          </a:p>
          <a:p>
            <a:endParaRPr lang="ru-RU" sz="8000" b="1" dirty="0">
              <a:solidFill>
                <a:srgbClr val="FF0000"/>
              </a:solidFill>
            </a:endParaRPr>
          </a:p>
          <a:p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205401"/>
            <a:ext cx="2560319" cy="3693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3181" y="4138056"/>
            <a:ext cx="16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126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550" y="2482829"/>
            <a:ext cx="5181600" cy="1155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</a:t>
            </a: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 холсте всего полно</a:t>
            </a: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924844"/>
            <a:ext cx="5848864" cy="4028303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9550" y="1325563"/>
            <a:ext cx="5181600" cy="119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 стене висит давно,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9550" y="3406775"/>
            <a:ext cx="5181600" cy="1717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Лес и речка, и машина…</a:t>
            </a:r>
            <a:b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Называется -…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325" y="157956"/>
            <a:ext cx="5934075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к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9600" dirty="0">
                <a:latin typeface="Arial Black" panose="020B0A04020102020204" pitchFamily="34" charset="0"/>
              </a:rPr>
              <a:t>ртина</a:t>
            </a:r>
          </a:p>
        </p:txBody>
      </p:sp>
    </p:spTree>
    <p:extLst>
      <p:ext uri="{BB962C8B-B14F-4D97-AF65-F5344CB8AC3E}">
        <p14:creationId xmlns:p14="http://schemas.microsoft.com/office/powerpoint/2010/main" val="186549556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220912"/>
            <a:ext cx="5467350" cy="33607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Black" panose="020B0A04020102020204" pitchFamily="34" charset="0"/>
              </a:rPr>
              <a:t>Для уборки </a:t>
            </a:r>
            <a:r>
              <a:rPr lang="ru-RU" sz="4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урожая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</a:t>
            </a:r>
            <a:r>
              <a:rPr lang="ru-RU" sz="4100" dirty="0">
                <a:solidFill>
                  <a:srgbClr val="002060"/>
                </a:solidFill>
                <a:latin typeface="Arial Black" panose="020B0A04020102020204" pitchFamily="34" charset="0"/>
              </a:rPr>
              <a:t>поля я </a:t>
            </a:r>
            <a:r>
              <a:rPr lang="ru-RU" sz="4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выезжаю</a:t>
            </a:r>
          </a:p>
          <a:p>
            <a:pPr marL="0" indent="0">
              <a:buNone/>
            </a:pPr>
            <a:r>
              <a:rPr lang="ru-RU" sz="4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</a:t>
            </a:r>
            <a:r>
              <a:rPr lang="ru-RU" sz="4100" dirty="0">
                <a:solidFill>
                  <a:srgbClr val="002060"/>
                </a:solidFill>
                <a:latin typeface="Arial Black" panose="020B0A04020102020204" pitchFamily="34" charset="0"/>
              </a:rPr>
              <a:t>за несколько </a:t>
            </a:r>
            <a:r>
              <a:rPr lang="ru-RU" sz="4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машин</a:t>
            </a:r>
          </a:p>
          <a:p>
            <a:pPr marL="0" indent="0">
              <a:buNone/>
            </a:pPr>
            <a:r>
              <a:rPr lang="ru-RU" sz="4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Там </a:t>
            </a:r>
            <a:r>
              <a:rPr lang="ru-RU" sz="4100" dirty="0">
                <a:solidFill>
                  <a:srgbClr val="002060"/>
                </a:solidFill>
                <a:latin typeface="Arial Black" panose="020B0A04020102020204" pitchFamily="34" charset="0"/>
              </a:rPr>
              <a:t>работаю один. </a:t>
            </a: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2465"/>
          <a:stretch/>
        </p:blipFill>
        <p:spPr>
          <a:xfrm>
            <a:off x="5772149" y="1863723"/>
            <a:ext cx="5886379" cy="3717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975" y="171450"/>
            <a:ext cx="6505575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к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9600" dirty="0">
                <a:latin typeface="Arial Black" panose="020B0A04020102020204" pitchFamily="34" charset="0"/>
              </a:rPr>
              <a:t>мбайн</a:t>
            </a:r>
          </a:p>
        </p:txBody>
      </p:sp>
    </p:spTree>
    <p:extLst>
      <p:ext uri="{BB962C8B-B14F-4D97-AF65-F5344CB8AC3E}">
        <p14:creationId xmlns:p14="http://schemas.microsoft.com/office/powerpoint/2010/main" val="26963497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Он и жёлтый, и сыпучий,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Во дворе насыпан кучей,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Если хочешь, можешь брать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И в ведёрко насыпать.</a:t>
            </a:r>
            <a:b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4021"/>
          <a:stretch/>
        </p:blipFill>
        <p:spPr>
          <a:xfrm>
            <a:off x="6515099" y="1904999"/>
            <a:ext cx="5045212" cy="3914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675" y="190500"/>
            <a:ext cx="47625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п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9600" dirty="0">
                <a:latin typeface="Arial Black" panose="020B0A04020102020204" pitchFamily="34" charset="0"/>
              </a:rPr>
              <a:t>сок</a:t>
            </a:r>
          </a:p>
        </p:txBody>
      </p:sp>
    </p:spTree>
    <p:extLst>
      <p:ext uri="{BB962C8B-B14F-4D97-AF65-F5344CB8AC3E}">
        <p14:creationId xmlns:p14="http://schemas.microsoft.com/office/powerpoint/2010/main" val="27816144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775" y="390525"/>
            <a:ext cx="52578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д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9600" dirty="0">
                <a:latin typeface="Arial Black" panose="020B0A04020102020204" pitchFamily="34" charset="0"/>
              </a:rPr>
              <a:t>рога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975" y="2111899"/>
            <a:ext cx="5181600" cy="196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Если б встала, до неба достала б.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1899"/>
            <a:ext cx="5824150" cy="3778790"/>
          </a:xfrm>
        </p:spPr>
      </p:pic>
    </p:spTree>
    <p:extLst>
      <p:ext uri="{BB962C8B-B14F-4D97-AF65-F5344CB8AC3E}">
        <p14:creationId xmlns:p14="http://schemas.microsoft.com/office/powerpoint/2010/main" val="42095897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Стоит на площади герой.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Он мускулистый, молодой.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Стоит в жару. Стоит в мороз.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Он к месту накрепко прирос</a:t>
            </a:r>
            <a:r>
              <a:rPr lang="ru-RU" sz="36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38" y="1974786"/>
            <a:ext cx="5955956" cy="4053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38" y="266700"/>
            <a:ext cx="73152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пам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  <a:r>
              <a:rPr lang="ru-RU" sz="9600" dirty="0">
                <a:latin typeface="Arial Black" panose="020B0A04020102020204" pitchFamily="34" charset="0"/>
              </a:rPr>
              <a:t>тник</a:t>
            </a:r>
          </a:p>
        </p:txBody>
      </p:sp>
    </p:spTree>
    <p:extLst>
      <p:ext uri="{BB962C8B-B14F-4D97-AF65-F5344CB8AC3E}">
        <p14:creationId xmlns:p14="http://schemas.microsoft.com/office/powerpoint/2010/main" val="10270335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29" y="315700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Источники: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i="1" dirty="0" smtClean="0">
                <a:solidFill>
                  <a:srgbClr val="0070C0"/>
                </a:solidFill>
              </a:rPr>
              <a:t>www.prozagadki.ru </a:t>
            </a:r>
            <a:endParaRPr lang="ru-RU" i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i="1" dirty="0" smtClean="0">
                <a:solidFill>
                  <a:srgbClr val="0070C0"/>
                </a:solidFill>
              </a:rPr>
              <a:t>www.zanimatika.narod.ru</a:t>
            </a: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3.  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www.litera.spb.ru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0002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latin typeface="+mn-lt"/>
              </a:rPr>
              <a:t>Презентацию  составила</a:t>
            </a:r>
            <a:br>
              <a:rPr lang="ru-RU" sz="3600" i="1" dirty="0">
                <a:latin typeface="+mn-lt"/>
              </a:rPr>
            </a:br>
            <a:r>
              <a:rPr lang="ru-RU" sz="3600" i="1" dirty="0">
                <a:latin typeface="+mn-lt"/>
              </a:rPr>
              <a:t>Бодрова Татьяна </a:t>
            </a:r>
            <a:r>
              <a:rPr lang="ru-RU" sz="3600" i="1" dirty="0" smtClean="0">
                <a:latin typeface="+mn-lt"/>
              </a:rPr>
              <a:t>Вячеславовна</a:t>
            </a:r>
            <a:br>
              <a:rPr lang="ru-RU" sz="3600" i="1" dirty="0" smtClean="0">
                <a:latin typeface="+mn-lt"/>
              </a:rPr>
            </a:br>
            <a:r>
              <a:rPr lang="ru-RU" sz="3600" i="1" dirty="0" smtClean="0">
                <a:latin typeface="+mn-lt"/>
              </a:rPr>
              <a:t>учитель начальных классов МБОУ гимназии №136 г. Нижнего Новгорода</a:t>
            </a:r>
            <a:endParaRPr lang="ru-RU" sz="3600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Презентанция</a:t>
            </a:r>
            <a:r>
              <a:rPr lang="ru-RU" dirty="0" smtClean="0"/>
              <a:t> опубликована на сайте – </a:t>
            </a:r>
            <a:r>
              <a:rPr lang="en-US" dirty="0" smtClean="0"/>
              <a:t>viki.rdf.ru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78062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1980"/>
            <a:ext cx="10515600" cy="5484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rgbClr val="002060"/>
                </a:solidFill>
                <a:latin typeface="Arial Black" panose="020B0A04020102020204" pitchFamily="34" charset="0"/>
              </a:rPr>
              <a:t>Ты слово-картинку запомни скорей!</a:t>
            </a:r>
          </a:p>
          <a:p>
            <a:pPr marL="0" indent="0">
              <a:buNone/>
            </a:pPr>
            <a:r>
              <a:rPr lang="ru-RU" sz="4000" i="1" dirty="0">
                <a:solidFill>
                  <a:srgbClr val="002060"/>
                </a:solidFill>
                <a:latin typeface="Arial Black" panose="020B0A04020102020204" pitchFamily="34" charset="0"/>
              </a:rPr>
              <a:t>Здесь буквы подсказкою станут твоей!</a:t>
            </a:r>
          </a:p>
          <a:p>
            <a:pPr marL="0" indent="0">
              <a:buNone/>
            </a:pPr>
            <a:r>
              <a:rPr lang="ru-RU" sz="4000" i="1" dirty="0">
                <a:solidFill>
                  <a:srgbClr val="002060"/>
                </a:solidFill>
                <a:latin typeface="Arial Black" panose="020B0A04020102020204" pitchFamily="34" charset="0"/>
              </a:rPr>
              <a:t>Диктанты словарные будешь писать</a:t>
            </a:r>
          </a:p>
          <a:p>
            <a:pPr marL="0" indent="0">
              <a:buNone/>
            </a:pPr>
            <a:r>
              <a:rPr lang="ru-RU" sz="4000" i="1" dirty="0">
                <a:solidFill>
                  <a:srgbClr val="002060"/>
                </a:solidFill>
                <a:latin typeface="Arial Black" panose="020B0A04020102020204" pitchFamily="34" charset="0"/>
              </a:rPr>
              <a:t>Теперь ты, конечно же,</a:t>
            </a:r>
          </a:p>
          <a:p>
            <a:pPr marL="0" indent="0">
              <a:buNone/>
            </a:pPr>
            <a:r>
              <a:rPr lang="ru-RU" sz="4000" i="1" dirty="0">
                <a:solidFill>
                  <a:srgbClr val="002060"/>
                </a:solidFill>
                <a:latin typeface="Arial Black" panose="020B0A04020102020204" pitchFamily="34" charset="0"/>
              </a:rPr>
              <a:t>Только на «пять»!</a:t>
            </a:r>
          </a:p>
        </p:txBody>
      </p:sp>
    </p:spTree>
    <p:extLst>
      <p:ext uri="{BB962C8B-B14F-4D97-AF65-F5344CB8AC3E}">
        <p14:creationId xmlns:p14="http://schemas.microsoft.com/office/powerpoint/2010/main" val="337444211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00" y="247650"/>
            <a:ext cx="5715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>
                <a:latin typeface="Arial Black" panose="020B0A04020102020204" pitchFamily="34" charset="0"/>
              </a:rPr>
              <a:t>в</a:t>
            </a:r>
            <a:r>
              <a:rPr lang="ru-RU" sz="10700" dirty="0">
                <a:solidFill>
                  <a:srgbClr val="FF0000"/>
                </a:solidFill>
                <a:latin typeface="Arial Black" panose="020B0A04020102020204" pitchFamily="34" charset="0"/>
              </a:rPr>
              <a:t>ок</a:t>
            </a:r>
            <a:r>
              <a:rPr lang="ru-RU" sz="10700" dirty="0">
                <a:latin typeface="Arial Black" panose="020B0A04020102020204" pitchFamily="34" charset="0"/>
              </a:rPr>
              <a:t>зал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5800" cy="251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Если едем на край света, покупаем тут билеты.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55" y="1996088"/>
            <a:ext cx="5140411" cy="4010412"/>
          </a:xfrm>
        </p:spPr>
      </p:pic>
    </p:spTree>
    <p:extLst>
      <p:ext uri="{BB962C8B-B14F-4D97-AF65-F5344CB8AC3E}">
        <p14:creationId xmlns:p14="http://schemas.microsoft.com/office/powerpoint/2010/main" val="2768977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Мы за столиком сидим,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Вкусный … мы едим!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02" y="2058045"/>
            <a:ext cx="5165125" cy="41189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774" y="203202"/>
            <a:ext cx="5248275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Arial Black" panose="020B0A04020102020204" pitchFamily="34" charset="0"/>
              </a:rPr>
              <a:t>з</a:t>
            </a:r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8000" b="1" dirty="0">
                <a:latin typeface="Arial Black" panose="020B0A04020102020204" pitchFamily="34" charset="0"/>
              </a:rPr>
              <a:t>втрак</a:t>
            </a:r>
          </a:p>
        </p:txBody>
      </p:sp>
    </p:spTree>
    <p:extLst>
      <p:ext uri="{BB962C8B-B14F-4D97-AF65-F5344CB8AC3E}">
        <p14:creationId xmlns:p14="http://schemas.microsoft.com/office/powerpoint/2010/main" val="413550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7916" y="1325563"/>
            <a:ext cx="5181600" cy="4965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В колыбельке подвесной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Летом житель спит лесной.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Осень пёстрая придет,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На зубок он попадет!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08" y="1961330"/>
            <a:ext cx="5586325" cy="3694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185" y="104775"/>
            <a:ext cx="4460913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9600" b="1" dirty="0">
                <a:latin typeface="Arial Black" panose="020B0A04020102020204" pitchFamily="34" charset="0"/>
              </a:rPr>
              <a:t>рех</a:t>
            </a:r>
          </a:p>
        </p:txBody>
      </p:sp>
    </p:spTree>
    <p:extLst>
      <p:ext uri="{BB962C8B-B14F-4D97-AF65-F5344CB8AC3E}">
        <p14:creationId xmlns:p14="http://schemas.microsoft.com/office/powerpoint/2010/main" val="38081936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490578"/>
            <a:ext cx="5233086" cy="4830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Это что за чудеса: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Дует ветер в паруса?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Ни паром, ни дирижабль —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По волнам плывет …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51" y="2064770"/>
            <a:ext cx="5115697" cy="36821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174" y="165015"/>
            <a:ext cx="6341125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к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9600" dirty="0">
                <a:latin typeface="Arial Black" panose="020B0A04020102020204" pitchFamily="34" charset="0"/>
              </a:rPr>
              <a:t>рабль</a:t>
            </a:r>
          </a:p>
        </p:txBody>
      </p:sp>
    </p:spTree>
    <p:extLst>
      <p:ext uri="{BB962C8B-B14F-4D97-AF65-F5344CB8AC3E}">
        <p14:creationId xmlns:p14="http://schemas.microsoft.com/office/powerpoint/2010/main" val="164258670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82514" cy="4715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Промеж домов, как на парад,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Деревья выстроились в ряд.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Мы отдыхаем налегке.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В зелёном этом уголке.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74" y="1987636"/>
            <a:ext cx="5049795" cy="40268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835" y="122756"/>
            <a:ext cx="4258937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0000"/>
                </a:solidFill>
                <a:latin typeface="Arial Black" panose="020B0A04020102020204" pitchFamily="34" charset="0"/>
              </a:rPr>
              <a:t>алл</a:t>
            </a:r>
            <a:r>
              <a:rPr lang="ru-RU" sz="8800" dirty="0">
                <a:latin typeface="Arial Black" panose="020B0A04020102020204" pitchFamily="34" charset="0"/>
              </a:rPr>
              <a:t>ея</a:t>
            </a:r>
          </a:p>
        </p:txBody>
      </p:sp>
    </p:spTree>
    <p:extLst>
      <p:ext uri="{BB962C8B-B14F-4D97-AF65-F5344CB8AC3E}">
        <p14:creationId xmlns:p14="http://schemas.microsoft.com/office/powerpoint/2010/main" val="37289305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624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На припеке у пеньков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Много тонких стебельков.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Каждый тонкий стебелек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Держит алый огонек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Разгибаем стебельки – Собираем огоньки.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40" y="2303520"/>
            <a:ext cx="4909751" cy="33775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78" y="304800"/>
            <a:ext cx="8247043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з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9600" dirty="0">
                <a:latin typeface="Arial Black" panose="020B0A04020102020204" pitchFamily="34" charset="0"/>
              </a:rPr>
              <a:t>мл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  <a:r>
              <a:rPr lang="ru-RU" sz="9600" dirty="0">
                <a:latin typeface="Arial Black" panose="020B0A04020102020204" pitchFamily="34" charset="0"/>
              </a:rPr>
              <a:t>ника</a:t>
            </a:r>
          </a:p>
        </p:txBody>
      </p:sp>
    </p:spTree>
    <p:extLst>
      <p:ext uri="{BB962C8B-B14F-4D97-AF65-F5344CB8AC3E}">
        <p14:creationId xmlns:p14="http://schemas.microsoft.com/office/powerpoint/2010/main" val="83513249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Через поле и лесок подаётся голосок.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Он бежит по проводам –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Скажешь здесь, а слышно там!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44" y="1976190"/>
            <a:ext cx="4629665" cy="35834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188" y="171450"/>
            <a:ext cx="6666472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т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9600" dirty="0">
                <a:latin typeface="Arial Black" panose="020B0A04020102020204" pitchFamily="34" charset="0"/>
              </a:rPr>
              <a:t>л</a:t>
            </a: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9600" dirty="0">
                <a:latin typeface="Arial Black" panose="020B0A04020102020204" pitchFamily="34" charset="0"/>
              </a:rPr>
              <a:t>фон</a:t>
            </a:r>
          </a:p>
        </p:txBody>
      </p:sp>
    </p:spTree>
    <p:extLst>
      <p:ext uri="{BB962C8B-B14F-4D97-AF65-F5344CB8AC3E}">
        <p14:creationId xmlns:p14="http://schemas.microsoft.com/office/powerpoint/2010/main" val="9449343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249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Тема Office</vt:lpstr>
      <vt:lpstr>Словарные слова</vt:lpstr>
      <vt:lpstr>Презентация PowerPoint</vt:lpstr>
      <vt:lpstr>вокзал</vt:lpstr>
      <vt:lpstr>завтрак</vt:lpstr>
      <vt:lpstr>орех</vt:lpstr>
      <vt:lpstr>корабль</vt:lpstr>
      <vt:lpstr>аллея</vt:lpstr>
      <vt:lpstr>земляника</vt:lpstr>
      <vt:lpstr>телефон</vt:lpstr>
      <vt:lpstr>картина</vt:lpstr>
      <vt:lpstr>комбайн</vt:lpstr>
      <vt:lpstr>песок</vt:lpstr>
      <vt:lpstr>дорога</vt:lpstr>
      <vt:lpstr>памятник</vt:lpstr>
      <vt:lpstr>Источники:</vt:lpstr>
      <vt:lpstr>Презентацию  составила Бодрова Татьяна Вячеславовна учитель начальных классов МБОУ гимназии №136 г. Нижнего Новгорода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Anton</cp:lastModifiedBy>
  <cp:revision>56</cp:revision>
  <dcterms:created xsi:type="dcterms:W3CDTF">2014-11-21T18:17:42Z</dcterms:created>
  <dcterms:modified xsi:type="dcterms:W3CDTF">2014-11-24T19:43:04Z</dcterms:modified>
</cp:coreProperties>
</file>