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5803AB-0430-4662-BF4C-9DA8782AE79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Тест 9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624736" cy="1714202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В какой паре слов 5 звуков в словах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820472" cy="4137323"/>
          </a:xfrm>
        </p:spPr>
        <p:txBody>
          <a:bodyPr>
            <a:normAutofit/>
          </a:bodyPr>
          <a:lstStyle/>
          <a:p>
            <a:pPr marL="779526" indent="-742950">
              <a:buNone/>
            </a:pPr>
            <a:r>
              <a:rPr lang="ru-RU" sz="4400" dirty="0" smtClean="0"/>
              <a:t>1) </a:t>
            </a:r>
            <a:r>
              <a:rPr lang="ru-RU" sz="4400" dirty="0" smtClean="0"/>
              <a:t>песня</a:t>
            </a:r>
            <a:r>
              <a:rPr lang="ru-RU" sz="4400" dirty="0" smtClean="0"/>
              <a:t>, корень</a:t>
            </a:r>
            <a:endParaRPr lang="ru-RU" sz="4400" dirty="0" smtClean="0"/>
          </a:p>
          <a:p>
            <a:pPr marL="779526" indent="-742950">
              <a:buNone/>
            </a:pPr>
            <a:r>
              <a:rPr lang="ru-RU" sz="4400" dirty="0" smtClean="0"/>
              <a:t>2) </a:t>
            </a:r>
            <a:r>
              <a:rPr lang="ru-RU" sz="4400" dirty="0" smtClean="0"/>
              <a:t>ягода</a:t>
            </a:r>
            <a:r>
              <a:rPr lang="ru-RU" sz="4400" dirty="0" smtClean="0"/>
              <a:t>, сажень</a:t>
            </a:r>
            <a:endParaRPr lang="ru-RU" sz="4400" dirty="0" smtClean="0"/>
          </a:p>
          <a:p>
            <a:pPr marL="779526" indent="-742950">
              <a:buNone/>
            </a:pPr>
            <a:r>
              <a:rPr lang="ru-RU" sz="4400" dirty="0" smtClean="0"/>
              <a:t>3) </a:t>
            </a:r>
            <a:r>
              <a:rPr lang="ru-RU" sz="4400" dirty="0" smtClean="0"/>
              <a:t>пальто</a:t>
            </a:r>
            <a:r>
              <a:rPr lang="ru-RU" sz="4400" dirty="0" smtClean="0"/>
              <a:t>, съёмка</a:t>
            </a:r>
            <a:endParaRPr lang="ru-RU" sz="4400" dirty="0" smtClean="0"/>
          </a:p>
          <a:p>
            <a:pPr marL="779526" indent="-742950">
              <a:buNone/>
            </a:pPr>
            <a:r>
              <a:rPr lang="ru-RU" sz="4400" dirty="0" smtClean="0"/>
              <a:t>4) </a:t>
            </a:r>
            <a:r>
              <a:rPr lang="ru-RU" sz="4400" dirty="0" smtClean="0"/>
              <a:t>ёжик</a:t>
            </a:r>
            <a:r>
              <a:rPr lang="ru-RU" sz="4400" dirty="0" smtClean="0"/>
              <a:t>, поля</a:t>
            </a:r>
            <a:endParaRPr lang="ru-RU" sz="4400" dirty="0" smtClean="0"/>
          </a:p>
        </p:txBody>
      </p:sp>
      <p:sp>
        <p:nvSpPr>
          <p:cNvPr id="6" name="Овал 5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912768" cy="1772816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Какие глаголы </a:t>
            </a:r>
            <a:r>
              <a:rPr lang="ru-RU" dirty="0" smtClean="0"/>
              <a:t>в неопределённой форме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7457256" cy="428133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1) </a:t>
            </a:r>
            <a:r>
              <a:rPr lang="ru-RU" sz="4800" dirty="0" smtClean="0"/>
              <a:t>стоит</a:t>
            </a:r>
          </a:p>
          <a:p>
            <a:r>
              <a:rPr lang="ru-RU" sz="4800" dirty="0" smtClean="0"/>
              <a:t>2</a:t>
            </a:r>
            <a:r>
              <a:rPr lang="ru-RU" sz="4800" dirty="0" smtClean="0"/>
              <a:t>) </a:t>
            </a:r>
            <a:r>
              <a:rPr lang="ru-RU" sz="4800" dirty="0" smtClean="0"/>
              <a:t>купить</a:t>
            </a:r>
            <a:endParaRPr lang="ru-RU" sz="4800" dirty="0" smtClean="0"/>
          </a:p>
          <a:p>
            <a:r>
              <a:rPr lang="ru-RU" sz="4800" dirty="0" smtClean="0"/>
              <a:t>3) </a:t>
            </a:r>
            <a:r>
              <a:rPr lang="ru-RU" sz="4800" dirty="0" smtClean="0"/>
              <a:t>подписаться</a:t>
            </a:r>
            <a:endParaRPr lang="ru-RU" sz="4800" dirty="0" smtClean="0"/>
          </a:p>
          <a:p>
            <a:r>
              <a:rPr lang="ru-RU" sz="4800" dirty="0" smtClean="0"/>
              <a:t>4) </a:t>
            </a:r>
            <a:r>
              <a:rPr lang="ru-RU" sz="4800" dirty="0" smtClean="0"/>
              <a:t>свалился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467544" y="62068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68752" cy="2650306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В каких существительных суффикс со </a:t>
            </a:r>
            <a:r>
              <a:rPr lang="ru-RU" dirty="0" smtClean="0"/>
              <a:t>значением </a:t>
            </a:r>
            <a:r>
              <a:rPr lang="ru-RU" dirty="0" smtClean="0"/>
              <a:t>детёнышей животных</a:t>
            </a:r>
            <a:r>
              <a:rPr lang="ru-RU" sz="5400" dirty="0" smtClean="0"/>
              <a:t> 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7457256" cy="305720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1)маленький</a:t>
            </a:r>
            <a:endParaRPr lang="ru-RU" sz="4000" b="1" dirty="0" smtClean="0"/>
          </a:p>
          <a:p>
            <a:r>
              <a:rPr lang="ru-RU" sz="4000" b="1" dirty="0" smtClean="0"/>
              <a:t>2) </a:t>
            </a:r>
            <a:r>
              <a:rPr lang="ru-RU" sz="4000" b="1" dirty="0" smtClean="0"/>
              <a:t>ежонок</a:t>
            </a:r>
            <a:endParaRPr lang="ru-RU" sz="4000" b="1" dirty="0" smtClean="0"/>
          </a:p>
          <a:p>
            <a:r>
              <a:rPr lang="ru-RU" sz="4000" b="1" dirty="0" smtClean="0"/>
              <a:t>3) </a:t>
            </a:r>
            <a:r>
              <a:rPr lang="ru-RU" sz="4000" b="1" dirty="0" smtClean="0"/>
              <a:t>лисёнок</a:t>
            </a:r>
            <a:endParaRPr lang="ru-RU" sz="4000" b="1" dirty="0" smtClean="0"/>
          </a:p>
          <a:p>
            <a:r>
              <a:rPr lang="ru-RU" sz="4000" b="1" dirty="0" smtClean="0"/>
              <a:t>4) </a:t>
            </a:r>
            <a:r>
              <a:rPr lang="ru-RU" sz="4000" b="1" dirty="0" smtClean="0"/>
              <a:t>лисичка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408712" cy="1858218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какой строке даны слова с </a:t>
            </a:r>
            <a:r>
              <a:rPr lang="ru-RU" dirty="0" smtClean="0"/>
              <a:t>проверяемой </a:t>
            </a:r>
            <a:r>
              <a:rPr lang="ru-RU" dirty="0" smtClean="0"/>
              <a:t>орфограммой в корне</a:t>
            </a:r>
            <a:r>
              <a:rPr lang="ru-RU" sz="4900" b="1" dirty="0" smtClean="0"/>
              <a:t>?</a:t>
            </a:r>
            <a:endParaRPr lang="ru-RU" sz="4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91264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1) </a:t>
            </a:r>
            <a:r>
              <a:rPr lang="ru-RU" sz="3600" dirty="0" smtClean="0"/>
              <a:t>загадка</a:t>
            </a:r>
            <a:r>
              <a:rPr lang="ru-RU" sz="3600" dirty="0" smtClean="0"/>
              <a:t>, </a:t>
            </a:r>
            <a:r>
              <a:rPr lang="ru-RU" sz="3600" dirty="0" smtClean="0"/>
              <a:t>честность</a:t>
            </a:r>
            <a:r>
              <a:rPr lang="ru-RU" sz="3600" dirty="0" smtClean="0"/>
              <a:t>, </a:t>
            </a:r>
            <a:r>
              <a:rPr lang="ru-RU" sz="3600" dirty="0" smtClean="0"/>
              <a:t>смотреть</a:t>
            </a:r>
            <a:endParaRPr lang="ru-RU" sz="3600" dirty="0" smtClean="0"/>
          </a:p>
          <a:p>
            <a:r>
              <a:rPr lang="ru-RU" sz="3600" dirty="0" smtClean="0"/>
              <a:t>2) </a:t>
            </a:r>
            <a:r>
              <a:rPr lang="ru-RU" sz="3600" dirty="0" smtClean="0"/>
              <a:t>беленький</a:t>
            </a:r>
            <a:r>
              <a:rPr lang="ru-RU" sz="3600" dirty="0" smtClean="0"/>
              <a:t>, </a:t>
            </a:r>
            <a:r>
              <a:rPr lang="ru-RU" sz="3600" dirty="0" smtClean="0"/>
              <a:t>сонный</a:t>
            </a:r>
            <a:r>
              <a:rPr lang="ru-RU" sz="3600" dirty="0" smtClean="0"/>
              <a:t>, </a:t>
            </a:r>
            <a:r>
              <a:rPr lang="ru-RU" sz="3600" dirty="0" smtClean="0"/>
              <a:t>лето</a:t>
            </a:r>
            <a:endParaRPr lang="ru-RU" sz="3600" dirty="0" smtClean="0"/>
          </a:p>
          <a:p>
            <a:r>
              <a:rPr lang="ru-RU" sz="3600" dirty="0" smtClean="0"/>
              <a:t>3) </a:t>
            </a:r>
            <a:r>
              <a:rPr lang="ru-RU" sz="3600" dirty="0" smtClean="0"/>
              <a:t>шоссе</a:t>
            </a:r>
            <a:r>
              <a:rPr lang="ru-RU" sz="3600" dirty="0" smtClean="0"/>
              <a:t>, </a:t>
            </a:r>
            <a:r>
              <a:rPr lang="ru-RU" sz="3600" dirty="0" smtClean="0"/>
              <a:t>автобус</a:t>
            </a:r>
            <a:r>
              <a:rPr lang="ru-RU" sz="3600" dirty="0" smtClean="0"/>
              <a:t>, шофёр</a:t>
            </a:r>
            <a:endParaRPr lang="ru-RU" sz="3600" dirty="0" smtClean="0"/>
          </a:p>
          <a:p>
            <a:r>
              <a:rPr lang="ru-RU" sz="3600" dirty="0" smtClean="0"/>
              <a:t>4) </a:t>
            </a:r>
            <a:r>
              <a:rPr lang="ru-RU" sz="3600" dirty="0" smtClean="0"/>
              <a:t>море</a:t>
            </a:r>
            <a:r>
              <a:rPr lang="ru-RU" sz="3600" dirty="0" smtClean="0"/>
              <a:t>, крыша, рассказ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539552" y="54868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76864" cy="286633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В какой паре слов  </a:t>
            </a:r>
            <a:r>
              <a:rPr lang="ru-RU" dirty="0" smtClean="0"/>
              <a:t>оба</a:t>
            </a:r>
            <a:r>
              <a:rPr lang="ru-RU" dirty="0" smtClean="0"/>
              <a:t> слова требуют </a:t>
            </a:r>
            <a:r>
              <a:rPr lang="ru-RU" dirty="0" smtClean="0"/>
              <a:t>написания разделительного </a:t>
            </a:r>
            <a:r>
              <a:rPr lang="ru-RU" dirty="0" err="1" smtClean="0"/>
              <a:t>ь</a:t>
            </a:r>
            <a:r>
              <a:rPr lang="ru-RU" dirty="0" smtClean="0"/>
              <a:t> знака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075240" cy="29131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4000" b="1" dirty="0" smtClean="0"/>
          </a:p>
          <a:p>
            <a:r>
              <a:rPr lang="ru-RU" sz="4000" b="1" dirty="0" smtClean="0"/>
              <a:t>1) </a:t>
            </a:r>
            <a:r>
              <a:rPr lang="ru-RU" sz="4000" b="1" dirty="0" err="1" smtClean="0"/>
              <a:t>птич</a:t>
            </a:r>
            <a:r>
              <a:rPr lang="ru-RU" sz="4000" b="1" dirty="0" smtClean="0"/>
              <a:t>..</a:t>
            </a:r>
            <a:r>
              <a:rPr lang="ru-RU" sz="4000" b="1" dirty="0" smtClean="0"/>
              <a:t>я, </a:t>
            </a:r>
            <a:r>
              <a:rPr lang="ru-RU" sz="4000" b="1" dirty="0" smtClean="0"/>
              <a:t>сем</a:t>
            </a:r>
            <a:r>
              <a:rPr lang="ru-RU" sz="4000" b="1" dirty="0" smtClean="0"/>
              <a:t>..</a:t>
            </a:r>
            <a:r>
              <a:rPr lang="ru-RU" sz="4000" b="1" dirty="0" smtClean="0"/>
              <a:t>я</a:t>
            </a:r>
            <a:endParaRPr lang="ru-RU" sz="4000" b="1" dirty="0" smtClean="0"/>
          </a:p>
          <a:p>
            <a:r>
              <a:rPr lang="ru-RU" sz="4000" b="1" dirty="0" smtClean="0"/>
              <a:t>2) от</a:t>
            </a:r>
            <a:r>
              <a:rPr lang="ru-RU" sz="4000" b="1" dirty="0" smtClean="0"/>
              <a:t>..</a:t>
            </a:r>
            <a:r>
              <a:rPr lang="ru-RU" sz="4000" b="1" dirty="0" smtClean="0"/>
              <a:t>ход</a:t>
            </a:r>
            <a:r>
              <a:rPr lang="ru-RU" sz="4000" b="1" dirty="0" smtClean="0"/>
              <a:t>, </a:t>
            </a:r>
            <a:r>
              <a:rPr lang="ru-RU" sz="4000" b="1" dirty="0" smtClean="0"/>
              <a:t>в</a:t>
            </a:r>
            <a:r>
              <a:rPr lang="ru-RU" sz="4000" b="1" dirty="0" smtClean="0"/>
              <a:t>..</a:t>
            </a:r>
            <a:r>
              <a:rPr lang="ru-RU" sz="4000" b="1" dirty="0" err="1" smtClean="0"/>
              <a:t>ёт</a:t>
            </a:r>
            <a:endParaRPr lang="ru-RU" sz="4000" b="1" dirty="0" smtClean="0"/>
          </a:p>
          <a:p>
            <a:r>
              <a:rPr lang="ru-RU" sz="4000" b="1" dirty="0" smtClean="0"/>
              <a:t>3) под</a:t>
            </a:r>
            <a:r>
              <a:rPr lang="ru-RU" sz="4000" b="1" dirty="0" smtClean="0"/>
              <a:t>..</a:t>
            </a:r>
            <a:r>
              <a:rPr lang="ru-RU" sz="4000" b="1" dirty="0" smtClean="0"/>
              <a:t>ём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январ</a:t>
            </a:r>
            <a:r>
              <a:rPr lang="ru-RU" sz="4000" b="1" dirty="0" smtClean="0"/>
              <a:t>..</a:t>
            </a:r>
            <a:r>
              <a:rPr lang="ru-RU" sz="4000" b="1" dirty="0" err="1" smtClean="0"/>
              <a:t>ский</a:t>
            </a:r>
            <a:endParaRPr lang="ru-RU" sz="4000" b="1" dirty="0" smtClean="0"/>
          </a:p>
          <a:p>
            <a:r>
              <a:rPr lang="ru-RU" sz="4000" b="1" dirty="0" smtClean="0"/>
              <a:t>4) с..ёмка, </a:t>
            </a:r>
            <a:r>
              <a:rPr lang="ru-RU" sz="4000" b="1" dirty="0" err="1" smtClean="0"/>
              <a:t>скам</a:t>
            </a:r>
            <a:r>
              <a:rPr lang="ru-RU" sz="4000" b="1" dirty="0" smtClean="0"/>
              <a:t>..я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251520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560840" cy="236227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В какой строке в словосочетаниях зависимые слова стоят в форме </a:t>
            </a:r>
            <a:r>
              <a:rPr lang="ru-RU" dirty="0" smtClean="0"/>
              <a:t>творительного </a:t>
            </a:r>
            <a:r>
              <a:rPr lang="ru-RU" dirty="0" smtClean="0"/>
              <a:t> </a:t>
            </a:r>
            <a:r>
              <a:rPr lang="ru-RU" dirty="0" smtClean="0"/>
              <a:t>падежа?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36332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4400" b="1" dirty="0" smtClean="0"/>
          </a:p>
          <a:p>
            <a:r>
              <a:rPr lang="ru-RU" sz="4400" b="1" dirty="0" smtClean="0"/>
              <a:t>1) за </a:t>
            </a:r>
            <a:r>
              <a:rPr lang="ru-RU" sz="4400" b="1" dirty="0" smtClean="0"/>
              <a:t>старым</a:t>
            </a:r>
            <a:r>
              <a:rPr lang="ru-RU" sz="4400" b="1" dirty="0" smtClean="0"/>
              <a:t> </a:t>
            </a:r>
            <a:r>
              <a:rPr lang="ru-RU" sz="4400" b="1" dirty="0" smtClean="0"/>
              <a:t>домом</a:t>
            </a:r>
            <a:r>
              <a:rPr lang="ru-RU" sz="4400" b="1" dirty="0" smtClean="0"/>
              <a:t>, </a:t>
            </a:r>
            <a:r>
              <a:rPr lang="ru-RU" sz="4400" b="1" dirty="0" smtClean="0"/>
              <a:t>спустился</a:t>
            </a:r>
            <a:r>
              <a:rPr lang="ru-RU" sz="4400" b="1" dirty="0" smtClean="0"/>
              <a:t> </a:t>
            </a:r>
            <a:r>
              <a:rPr lang="ru-RU" sz="4400" b="1" dirty="0" smtClean="0"/>
              <a:t>в метро</a:t>
            </a:r>
            <a:endParaRPr lang="ru-RU" sz="4400" b="1" dirty="0" smtClean="0"/>
          </a:p>
          <a:p>
            <a:r>
              <a:rPr lang="ru-RU" sz="4400" b="1" dirty="0" smtClean="0"/>
              <a:t>2) </a:t>
            </a:r>
            <a:r>
              <a:rPr lang="ru-RU" sz="4400" b="1" dirty="0" smtClean="0"/>
              <a:t>устроился на работу</a:t>
            </a:r>
            <a:r>
              <a:rPr lang="ru-RU" sz="4400" b="1" dirty="0" smtClean="0"/>
              <a:t>, прошёл к дому </a:t>
            </a:r>
            <a:endParaRPr lang="ru-RU" sz="4400" b="1" dirty="0" smtClean="0"/>
          </a:p>
          <a:p>
            <a:r>
              <a:rPr lang="ru-RU" sz="4400" b="1" dirty="0" smtClean="0"/>
              <a:t>3) </a:t>
            </a:r>
            <a:r>
              <a:rPr lang="ru-RU" sz="4400" b="1" dirty="0" smtClean="0"/>
              <a:t>горжусь тобой</a:t>
            </a:r>
            <a:r>
              <a:rPr lang="ru-RU" sz="4400" b="1" dirty="0" smtClean="0"/>
              <a:t>, рубил топором</a:t>
            </a:r>
            <a:endParaRPr lang="ru-RU" sz="4400" b="1" dirty="0" smtClean="0"/>
          </a:p>
          <a:p>
            <a:r>
              <a:rPr lang="ru-RU" sz="4400" b="1" dirty="0" smtClean="0"/>
              <a:t>4) </a:t>
            </a:r>
            <a:r>
              <a:rPr lang="ru-RU" sz="4400" b="1" dirty="0" smtClean="0"/>
              <a:t>навёл </a:t>
            </a:r>
            <a:r>
              <a:rPr lang="ru-RU" sz="4400" b="1" dirty="0" smtClean="0"/>
              <a:t>на </a:t>
            </a:r>
            <a:r>
              <a:rPr lang="ru-RU" sz="4400" b="1" dirty="0" smtClean="0"/>
              <a:t>цель</a:t>
            </a:r>
            <a:r>
              <a:rPr lang="ru-RU" sz="4400" b="1" dirty="0" smtClean="0"/>
              <a:t>, </a:t>
            </a:r>
            <a:r>
              <a:rPr lang="ru-RU" sz="4400" b="1" dirty="0" smtClean="0"/>
              <a:t>по </a:t>
            </a:r>
            <a:r>
              <a:rPr lang="ru-RU" sz="4400" b="1" dirty="0" smtClean="0"/>
              <a:t>чёрному</a:t>
            </a:r>
            <a:r>
              <a:rPr lang="ru-RU" sz="4400" b="1" dirty="0" smtClean="0"/>
              <a:t> полю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272808" cy="272231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предложении второстепенный член поясняет </a:t>
            </a:r>
            <a:r>
              <a:rPr lang="ru-RU" dirty="0" smtClean="0"/>
              <a:t>время</a:t>
            </a:r>
            <a:r>
              <a:rPr lang="ru-RU" dirty="0" smtClean="0"/>
              <a:t> </a:t>
            </a:r>
            <a:r>
              <a:rPr lang="ru-RU" dirty="0" smtClean="0"/>
              <a:t>действия сказуемого?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4944"/>
            <a:ext cx="8964488" cy="3933056"/>
          </a:xfrm>
        </p:spPr>
        <p:txBody>
          <a:bodyPr>
            <a:normAutofit fontScale="92500"/>
          </a:bodyPr>
          <a:lstStyle/>
          <a:p>
            <a:r>
              <a:rPr lang="ru-RU" sz="4400" b="1" dirty="0" smtClean="0"/>
              <a:t>1) В чемодане были старые вещи.</a:t>
            </a:r>
            <a:endParaRPr lang="ru-RU" sz="4400" b="1" dirty="0" smtClean="0"/>
          </a:p>
          <a:p>
            <a:r>
              <a:rPr lang="ru-RU" sz="4400" b="1" dirty="0" smtClean="0"/>
              <a:t>2</a:t>
            </a:r>
            <a:r>
              <a:rPr lang="ru-RU" sz="4400" b="1" dirty="0" smtClean="0"/>
              <a:t>) Поднялась вьюга.</a:t>
            </a:r>
            <a:endParaRPr lang="ru-RU" sz="4400" b="1" dirty="0" smtClean="0"/>
          </a:p>
          <a:p>
            <a:r>
              <a:rPr lang="ru-RU" sz="4400" b="1" dirty="0" smtClean="0"/>
              <a:t>3) </a:t>
            </a:r>
            <a:r>
              <a:rPr lang="ru-RU" sz="4400" b="1" dirty="0" smtClean="0"/>
              <a:t>С</a:t>
            </a:r>
            <a:r>
              <a:rPr lang="ru-RU" sz="4400" b="1" dirty="0" smtClean="0"/>
              <a:t>егодня мы идём за </a:t>
            </a:r>
            <a:r>
              <a:rPr lang="ru-RU" sz="4400" b="1" smtClean="0"/>
              <a:t>грибами </a:t>
            </a:r>
            <a:endParaRPr lang="ru-RU" sz="4400" b="1" dirty="0" smtClean="0"/>
          </a:p>
          <a:p>
            <a:r>
              <a:rPr lang="ru-RU" sz="4400" b="1" dirty="0" smtClean="0"/>
              <a:t>4) </a:t>
            </a:r>
            <a:r>
              <a:rPr lang="ru-RU" sz="4400" b="1" dirty="0" smtClean="0"/>
              <a:t>У крыльца стояла карета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250</TotalTime>
  <Words>250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Тест 9</vt:lpstr>
      <vt:lpstr>В какой паре слов 5 звуков в словах?</vt:lpstr>
      <vt:lpstr>Какие глаголы в неопределённой форме?</vt:lpstr>
      <vt:lpstr> В каких существительных суффикс со значением детёнышей животных ?</vt:lpstr>
      <vt:lpstr>В какой строке даны слова с проверяемой орфограммой в корне?</vt:lpstr>
      <vt:lpstr> В какой паре слов  оба слова требуют написания разделительного ь знака. </vt:lpstr>
      <vt:lpstr> В какой строке в словосочетаниях зависимые слова стоят в форме творительного  падежа?</vt:lpstr>
      <vt:lpstr>В каком предложении второстепенный член поясняет время действия сказуемого?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</dc:title>
  <dc:creator>Чечёткина Д. Ю.</dc:creator>
  <cp:lastModifiedBy>Чечёткина Д. Ю.</cp:lastModifiedBy>
  <cp:revision>29</cp:revision>
  <dcterms:created xsi:type="dcterms:W3CDTF">2013-02-08T14:43:50Z</dcterms:created>
  <dcterms:modified xsi:type="dcterms:W3CDTF">2013-03-27T17:16:26Z</dcterms:modified>
</cp:coreProperties>
</file>