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Тест </a:t>
            </a:r>
            <a:r>
              <a:rPr lang="ru-RU" sz="6000" dirty="0" smtClean="0"/>
              <a:t>9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624736" cy="1714202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К</a:t>
            </a:r>
            <a:r>
              <a:rPr lang="ru-RU" dirty="0" smtClean="0"/>
              <a:t>акая пара слов начинается со звука [</a:t>
            </a:r>
            <a:r>
              <a:rPr lang="ru-RU" dirty="0" smtClean="0"/>
              <a:t>с</a:t>
            </a:r>
            <a:r>
              <a:rPr lang="ru-RU" dirty="0" smtClean="0"/>
              <a:t>]?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820472" cy="4137323"/>
          </a:xfrm>
        </p:spPr>
        <p:txBody>
          <a:bodyPr>
            <a:normAutofit/>
          </a:bodyPr>
          <a:lstStyle/>
          <a:p>
            <a:pPr marL="779526" indent="-742950">
              <a:buNone/>
            </a:pPr>
            <a:r>
              <a:rPr lang="ru-RU" sz="4400" dirty="0" smtClean="0"/>
              <a:t>1) </a:t>
            </a:r>
            <a:r>
              <a:rPr lang="ru-RU" sz="4400" dirty="0" smtClean="0"/>
              <a:t>сказка, сирень</a:t>
            </a:r>
            <a:endParaRPr lang="ru-RU" sz="4400" dirty="0" smtClean="0"/>
          </a:p>
          <a:p>
            <a:pPr marL="779526" indent="-742950">
              <a:buNone/>
            </a:pPr>
            <a:r>
              <a:rPr lang="ru-RU" sz="4400" dirty="0" smtClean="0"/>
              <a:t>2)</a:t>
            </a:r>
            <a:r>
              <a:rPr lang="ru-RU" sz="4400" dirty="0" smtClean="0"/>
              <a:t> </a:t>
            </a:r>
            <a:r>
              <a:rPr lang="ru-RU" sz="4400" dirty="0" smtClean="0"/>
              <a:t>считать, скука</a:t>
            </a:r>
            <a:endParaRPr lang="ru-RU" sz="4400" dirty="0" smtClean="0"/>
          </a:p>
          <a:p>
            <a:pPr marL="779526" indent="-742950">
              <a:buNone/>
            </a:pPr>
            <a:r>
              <a:rPr lang="ru-RU" sz="4400" dirty="0" smtClean="0"/>
              <a:t>3) </a:t>
            </a:r>
            <a:r>
              <a:rPr lang="ru-RU" sz="4400" dirty="0" smtClean="0"/>
              <a:t>сделал, спел</a:t>
            </a:r>
            <a:endParaRPr lang="ru-RU" sz="4400" dirty="0" smtClean="0"/>
          </a:p>
          <a:p>
            <a:pPr marL="779526" indent="-742950">
              <a:buNone/>
            </a:pPr>
            <a:r>
              <a:rPr lang="ru-RU" sz="4400" dirty="0" smtClean="0"/>
              <a:t>4) </a:t>
            </a:r>
            <a:r>
              <a:rPr lang="ru-RU" sz="4400" dirty="0" smtClean="0"/>
              <a:t>сотовый, стульчик</a:t>
            </a:r>
            <a:endParaRPr lang="ru-RU" sz="4400" dirty="0" smtClean="0"/>
          </a:p>
        </p:txBody>
      </p:sp>
      <p:sp>
        <p:nvSpPr>
          <p:cNvPr id="6" name="Овал 5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6912768" cy="1772816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Какие глаголы имеют значение  действия удаления?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7457256" cy="4281339"/>
          </a:xfrm>
        </p:spPr>
        <p:txBody>
          <a:bodyPr>
            <a:normAutofit/>
          </a:bodyPr>
          <a:lstStyle/>
          <a:p>
            <a:r>
              <a:rPr lang="ru-RU" sz="4800" dirty="0" smtClean="0"/>
              <a:t>1) </a:t>
            </a:r>
            <a:r>
              <a:rPr lang="ru-RU" sz="4800" dirty="0" smtClean="0"/>
              <a:t>прибежать</a:t>
            </a:r>
            <a:endParaRPr lang="ru-RU" sz="4800" dirty="0" smtClean="0"/>
          </a:p>
          <a:p>
            <a:r>
              <a:rPr lang="ru-RU" sz="4800" dirty="0" smtClean="0"/>
              <a:t>2) </a:t>
            </a:r>
            <a:r>
              <a:rPr lang="ru-RU" sz="4800" dirty="0" smtClean="0"/>
              <a:t>улететь</a:t>
            </a:r>
            <a:endParaRPr lang="ru-RU" sz="4800" dirty="0" smtClean="0"/>
          </a:p>
          <a:p>
            <a:r>
              <a:rPr lang="ru-RU" sz="4800" dirty="0" smtClean="0"/>
              <a:t>3) подписать</a:t>
            </a:r>
            <a:endParaRPr lang="ru-RU" sz="4800" dirty="0" smtClean="0"/>
          </a:p>
          <a:p>
            <a:r>
              <a:rPr lang="ru-RU" sz="4800" dirty="0" smtClean="0"/>
              <a:t>4</a:t>
            </a:r>
            <a:r>
              <a:rPr lang="ru-RU" sz="4800" dirty="0" smtClean="0"/>
              <a:t>) отойдёт</a:t>
            </a:r>
            <a:endParaRPr lang="ru-RU" sz="4800" dirty="0"/>
          </a:p>
        </p:txBody>
      </p:sp>
      <p:sp>
        <p:nvSpPr>
          <p:cNvPr id="4" name="Овал 3"/>
          <p:cNvSpPr/>
          <p:nvPr/>
        </p:nvSpPr>
        <p:spPr>
          <a:xfrm>
            <a:off x="467544" y="62068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68752" cy="2650306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В каких существительных суффикс со значением рода занятий, профессии</a:t>
            </a:r>
            <a:r>
              <a:rPr lang="ru-RU" sz="5400" dirty="0" smtClean="0"/>
              <a:t> 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7457256" cy="305720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1)грузчик</a:t>
            </a:r>
            <a:endParaRPr lang="ru-RU" sz="4000" b="1" dirty="0" smtClean="0"/>
          </a:p>
          <a:p>
            <a:r>
              <a:rPr lang="ru-RU" sz="4000" b="1" dirty="0" smtClean="0"/>
              <a:t>2) </a:t>
            </a:r>
            <a:r>
              <a:rPr lang="ru-RU" sz="4000" b="1" dirty="0" smtClean="0"/>
              <a:t>ельник</a:t>
            </a:r>
            <a:endParaRPr lang="ru-RU" sz="4000" b="1" dirty="0" smtClean="0"/>
          </a:p>
          <a:p>
            <a:r>
              <a:rPr lang="ru-RU" sz="4000" b="1" dirty="0" smtClean="0"/>
              <a:t>3) </a:t>
            </a:r>
            <a:r>
              <a:rPr lang="ru-RU" sz="4000" b="1" dirty="0" smtClean="0"/>
              <a:t>тракторист</a:t>
            </a:r>
            <a:endParaRPr lang="ru-RU" sz="4000" b="1" dirty="0" smtClean="0"/>
          </a:p>
          <a:p>
            <a:r>
              <a:rPr lang="ru-RU" sz="4000" b="1" dirty="0" smtClean="0"/>
              <a:t>4) </a:t>
            </a:r>
            <a:r>
              <a:rPr lang="ru-RU" sz="4000" b="1" dirty="0" smtClean="0"/>
              <a:t>чертёжник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3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408712" cy="1858218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какой строке даны слова с непроверяемой орфограммой в корне</a:t>
            </a:r>
            <a:r>
              <a:rPr lang="ru-RU" sz="4900" b="1" dirty="0" smtClean="0"/>
              <a:t>?</a:t>
            </a:r>
            <a:endParaRPr lang="ru-RU" sz="4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91264" cy="37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1) </a:t>
            </a:r>
            <a:r>
              <a:rPr lang="ru-RU" sz="3600" dirty="0" smtClean="0"/>
              <a:t>добился</a:t>
            </a:r>
            <a:r>
              <a:rPr lang="ru-RU" sz="3600" dirty="0" smtClean="0"/>
              <a:t>, </a:t>
            </a:r>
            <a:r>
              <a:rPr lang="ru-RU" sz="3600" dirty="0" smtClean="0"/>
              <a:t>рассчитывать</a:t>
            </a:r>
            <a:r>
              <a:rPr lang="ru-RU" sz="3600" dirty="0" smtClean="0"/>
              <a:t>, </a:t>
            </a:r>
            <a:r>
              <a:rPr lang="ru-RU" sz="3600" dirty="0" smtClean="0"/>
              <a:t>погрузчик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 smtClean="0"/>
              <a:t>) бедненький, прелестный, зимний</a:t>
            </a:r>
            <a:endParaRPr lang="ru-RU" sz="3600" dirty="0" smtClean="0"/>
          </a:p>
          <a:p>
            <a:r>
              <a:rPr lang="ru-RU" sz="3600" dirty="0" smtClean="0"/>
              <a:t>3) </a:t>
            </a:r>
            <a:r>
              <a:rPr lang="ru-RU" sz="3600" dirty="0" smtClean="0"/>
              <a:t>суббота, праздник, лопатка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4) </a:t>
            </a:r>
            <a:r>
              <a:rPr lang="ru-RU" sz="3600" dirty="0" smtClean="0"/>
              <a:t>доходный, садовник, известный</a:t>
            </a: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539552" y="54868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4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76864" cy="286633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В какой паре слов  первое слово требует написания разделительного Ъ знака, а второе – разделительного Ь знака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075240" cy="29131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4000" b="1" dirty="0" smtClean="0"/>
          </a:p>
          <a:p>
            <a:r>
              <a:rPr lang="ru-RU" sz="4000" b="1" dirty="0" smtClean="0"/>
              <a:t>1) </a:t>
            </a:r>
            <a:r>
              <a:rPr lang="ru-RU" sz="4000" b="1" dirty="0" err="1" smtClean="0"/>
              <a:t>волч</a:t>
            </a:r>
            <a:r>
              <a:rPr lang="ru-RU" sz="4000" b="1" dirty="0" smtClean="0"/>
              <a:t>..я, кол..е</a:t>
            </a:r>
            <a:endParaRPr lang="ru-RU" sz="4000" b="1" dirty="0" smtClean="0"/>
          </a:p>
          <a:p>
            <a:r>
              <a:rPr lang="ru-RU" sz="4000" b="1" dirty="0" smtClean="0"/>
              <a:t>2) </a:t>
            </a:r>
            <a:r>
              <a:rPr lang="ru-RU" sz="4000" b="1" dirty="0" smtClean="0"/>
              <a:t>от..</a:t>
            </a:r>
            <a:r>
              <a:rPr lang="ru-RU" sz="4000" b="1" dirty="0" err="1" smtClean="0"/>
              <a:t>езд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ш</a:t>
            </a:r>
            <a:r>
              <a:rPr lang="ru-RU" sz="4000" b="1" dirty="0" smtClean="0"/>
              <a:t>..</a:t>
            </a:r>
            <a:r>
              <a:rPr lang="ru-RU" sz="4000" b="1" dirty="0" err="1" smtClean="0"/>
              <a:t>ёт</a:t>
            </a:r>
            <a:endParaRPr lang="ru-RU" sz="4000" b="1" dirty="0" smtClean="0"/>
          </a:p>
          <a:p>
            <a:r>
              <a:rPr lang="ru-RU" sz="4000" b="1" dirty="0" smtClean="0"/>
              <a:t>3) </a:t>
            </a:r>
            <a:r>
              <a:rPr lang="ru-RU" sz="4000" b="1" dirty="0" smtClean="0"/>
              <a:t>под..</a:t>
            </a:r>
            <a:r>
              <a:rPr lang="ru-RU" sz="4000" b="1" dirty="0" err="1" smtClean="0"/>
              <a:t>нять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январ</a:t>
            </a:r>
            <a:r>
              <a:rPr lang="ru-RU" sz="4000" b="1" dirty="0" smtClean="0"/>
              <a:t>..</a:t>
            </a:r>
            <a:r>
              <a:rPr lang="ru-RU" sz="4000" b="1" dirty="0" err="1" smtClean="0"/>
              <a:t>ский</a:t>
            </a:r>
            <a:endParaRPr lang="ru-RU" sz="4000" b="1" dirty="0" smtClean="0"/>
          </a:p>
          <a:p>
            <a:r>
              <a:rPr lang="ru-RU" sz="4000" b="1" dirty="0" smtClean="0"/>
              <a:t>4) </a:t>
            </a:r>
            <a:r>
              <a:rPr lang="ru-RU" sz="4000" b="1" dirty="0" smtClean="0"/>
              <a:t>с..ёмка, </a:t>
            </a:r>
            <a:r>
              <a:rPr lang="ru-RU" sz="4000" b="1" dirty="0" err="1" smtClean="0"/>
              <a:t>медал</a:t>
            </a:r>
            <a:r>
              <a:rPr lang="ru-RU" sz="4000" b="1" dirty="0" smtClean="0"/>
              <a:t>..</a:t>
            </a:r>
            <a:r>
              <a:rPr lang="ru-RU" sz="4000" b="1" dirty="0" err="1" smtClean="0"/>
              <a:t>ка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251520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560840" cy="2362274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В какой строке в словосочетаниях зависимые слова стоят в форме винительного падежа?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363326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sz="4400" b="1" dirty="0" smtClean="0"/>
          </a:p>
          <a:p>
            <a:r>
              <a:rPr lang="ru-RU" sz="4400" b="1" dirty="0" smtClean="0"/>
              <a:t>1) </a:t>
            </a:r>
            <a:r>
              <a:rPr lang="ru-RU" sz="4400" b="1" dirty="0" smtClean="0"/>
              <a:t>за хорошую работу</a:t>
            </a:r>
            <a:r>
              <a:rPr lang="ru-RU" sz="4400" b="1" dirty="0" smtClean="0"/>
              <a:t>, </a:t>
            </a:r>
            <a:r>
              <a:rPr lang="ru-RU" sz="4400" b="1" dirty="0" smtClean="0"/>
              <a:t>перепрыгнул через ручей</a:t>
            </a:r>
            <a:endParaRPr lang="ru-RU" sz="4400" b="1" dirty="0" smtClean="0"/>
          </a:p>
          <a:p>
            <a:r>
              <a:rPr lang="ru-RU" sz="4400" b="1" dirty="0" smtClean="0"/>
              <a:t>2) </a:t>
            </a:r>
            <a:r>
              <a:rPr lang="ru-RU" sz="4400" b="1" dirty="0" smtClean="0"/>
              <a:t>поставил на стол, </a:t>
            </a:r>
            <a:r>
              <a:rPr lang="ru-RU" sz="4400" b="1" dirty="0" smtClean="0"/>
              <a:t>п</a:t>
            </a:r>
            <a:r>
              <a:rPr lang="ru-RU" sz="4400" b="1" dirty="0" smtClean="0"/>
              <a:t>роехал мимо дома</a:t>
            </a:r>
            <a:r>
              <a:rPr lang="ru-RU" sz="4400" b="1" dirty="0" smtClean="0"/>
              <a:t> </a:t>
            </a:r>
            <a:endParaRPr lang="ru-RU" sz="4400" b="1" dirty="0" smtClean="0"/>
          </a:p>
          <a:p>
            <a:r>
              <a:rPr lang="ru-RU" sz="4400" b="1" dirty="0" smtClean="0"/>
              <a:t>3) </a:t>
            </a:r>
            <a:r>
              <a:rPr lang="ru-RU" sz="4400" b="1" dirty="0" smtClean="0"/>
              <a:t>верю в тебя, уверен в себе</a:t>
            </a:r>
            <a:endParaRPr lang="ru-RU" sz="4400" b="1" dirty="0" smtClean="0"/>
          </a:p>
          <a:p>
            <a:r>
              <a:rPr lang="ru-RU" sz="4400" b="1" dirty="0" smtClean="0"/>
              <a:t>4) </a:t>
            </a:r>
            <a:r>
              <a:rPr lang="ru-RU" sz="4400" b="1" dirty="0" smtClean="0"/>
              <a:t>нацепил на крючок, по высокому берегу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272808" cy="2722314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предложении второстепенный член поясняет место действия сказуемого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24944"/>
            <a:ext cx="8964488" cy="3933056"/>
          </a:xfrm>
        </p:spPr>
        <p:txBody>
          <a:bodyPr>
            <a:normAutofit fontScale="92500" lnSpcReduction="10000"/>
          </a:bodyPr>
          <a:lstStyle/>
          <a:p>
            <a:r>
              <a:rPr lang="ru-RU" sz="4400" b="1" dirty="0" smtClean="0"/>
              <a:t>1)Кот грустно лежал на печке.</a:t>
            </a:r>
            <a:endParaRPr lang="ru-RU" sz="4400" b="1" dirty="0" smtClean="0"/>
          </a:p>
          <a:p>
            <a:r>
              <a:rPr lang="ru-RU" sz="4400" b="1" dirty="0" smtClean="0"/>
              <a:t>2) </a:t>
            </a:r>
            <a:r>
              <a:rPr lang="ru-RU" sz="4400" b="1" dirty="0" smtClean="0"/>
              <a:t>Малыши мирно строили крепость.</a:t>
            </a:r>
            <a:endParaRPr lang="ru-RU" sz="4400" b="1" dirty="0" smtClean="0"/>
          </a:p>
          <a:p>
            <a:r>
              <a:rPr lang="ru-RU" sz="4400" b="1" dirty="0" smtClean="0"/>
              <a:t>3</a:t>
            </a:r>
            <a:r>
              <a:rPr lang="ru-RU" sz="4400" b="1" dirty="0" smtClean="0"/>
              <a:t>) Ранним утром встало солнце.</a:t>
            </a:r>
            <a:endParaRPr lang="ru-RU" sz="4400" b="1" dirty="0" smtClean="0"/>
          </a:p>
          <a:p>
            <a:r>
              <a:rPr lang="ru-RU" sz="4400" b="1" dirty="0" smtClean="0"/>
              <a:t>4) </a:t>
            </a:r>
            <a:r>
              <a:rPr lang="ru-RU" sz="4400" b="1" dirty="0" smtClean="0"/>
              <a:t>Радостно кричат весёлые ребята.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7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227</TotalTime>
  <Words>261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Тест 9</vt:lpstr>
      <vt:lpstr>Какая пара слов начинается со звука [с]?</vt:lpstr>
      <vt:lpstr>Какие глаголы имеют значение  действия удаления?</vt:lpstr>
      <vt:lpstr> В каких существительных суффикс со значением рода занятий, профессии ?</vt:lpstr>
      <vt:lpstr>В какой строке даны слова с непроверяемой орфограммой в корне?</vt:lpstr>
      <vt:lpstr> В какой паре слов  первое слово требует написания разделительного Ъ знака, а второе – разделительного Ь знака </vt:lpstr>
      <vt:lpstr> В какой строке в словосочетаниях зависимые слова стоят в форме винительного падежа?</vt:lpstr>
      <vt:lpstr>В каком предложении второстепенный член поясняет место действия сказуемого?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</dc:title>
  <dc:creator>Чечёткина Д. Ю.</dc:creator>
  <cp:lastModifiedBy>Чечёткина Д. Ю.</cp:lastModifiedBy>
  <cp:revision>26</cp:revision>
  <dcterms:created xsi:type="dcterms:W3CDTF">2013-02-08T14:43:50Z</dcterms:created>
  <dcterms:modified xsi:type="dcterms:W3CDTF">2013-03-24T07:58:24Z</dcterms:modified>
</cp:coreProperties>
</file>