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656" autoAdjust="0"/>
  </p:normalViewPr>
  <p:slideViewPr>
    <p:cSldViewPr>
      <p:cViewPr>
        <p:scale>
          <a:sx n="75" d="100"/>
          <a:sy n="75" d="100"/>
        </p:scale>
        <p:origin x="-101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7C075-2641-4CA9-8DFA-B6DF99E82C3E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4EB49-4D6B-40CD-B7ED-E6B8A0F43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0F23-492F-4B4B-9953-B73350F14B27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0971-1D62-4376-844C-E795446F9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0F23-492F-4B4B-9953-B73350F14B27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0971-1D62-4376-844C-E795446F9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0F23-492F-4B4B-9953-B73350F14B27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0971-1D62-4376-844C-E795446F9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0F23-492F-4B4B-9953-B73350F14B27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0971-1D62-4376-844C-E795446F9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0F23-492F-4B4B-9953-B73350F14B27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0971-1D62-4376-844C-E795446F9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0F23-492F-4B4B-9953-B73350F14B27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0971-1D62-4376-844C-E795446F9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0F23-492F-4B4B-9953-B73350F14B27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0971-1D62-4376-844C-E795446F9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0F23-492F-4B4B-9953-B73350F14B27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0971-1D62-4376-844C-E795446F9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0F23-492F-4B4B-9953-B73350F14B27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0971-1D62-4376-844C-E795446F9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0F23-492F-4B4B-9953-B73350F14B27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0971-1D62-4376-844C-E795446F9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0F23-492F-4B4B-9953-B73350F14B27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0971-1D62-4376-844C-E795446F9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D0F23-492F-4B4B-9953-B73350F14B27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D0971-1D62-4376-844C-E795446F9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5;&#1086;&#1083;&#1100;&#1079;&#1086;&#1074;&#1072;&#1090;&#1077;&#1083;&#1100;\&#1052;&#1086;&#1080;%20&#1076;&#1086;&#1082;&#1091;&#1084;&#1077;&#1085;&#1090;&#1099;\&#1052;&#1086;&#1103;%20&#1084;&#1091;&#1079;&#1099;&#1082;&#1072;\&#1056;&#1112;&#1057;&#1107;&#1056;&#183;&#1057;&#8249;&#1056;&#1108;&#1056;&#176;%20&#1056;&#1029;&#1056;&#176;%20&#1056;&#1108;&#1056;&#1109;&#1056;&#1029;&#1056;&#1108;&#1057;&#1107;&#1057;&#1026;&#1057;&#1027;%20-%20%20&#1056;&#1169;&#1056;&#187;&#1057;&#1039;%20&#1056;&#1111;&#1057;&#1026;&#1056;&#181;&#1056;&#183;&#1056;&#181;&#1056;&#1029;&#1057;&#8218;&#1056;&#176;&#1057;&#8224;&#1056;&#1105;&#1056;&#1105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142852"/>
            <a:ext cx="83582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Сказка о согласном </a:t>
            </a:r>
          </a:p>
          <a:p>
            <a:pPr algn="ctr"/>
            <a:r>
              <a:rPr lang="ru-RU" sz="5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Царстве  </a:t>
            </a:r>
            <a:endParaRPr lang="ru-RU" sz="54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643051"/>
            <a:ext cx="77153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Или ПРИНЦЕ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«</a:t>
            </a: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Т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" name="Рисунок 8" descr="0_716ed_bcc2336a_X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2428868"/>
            <a:ext cx="6786157" cy="4390608"/>
          </a:xfrm>
          <a:prstGeom prst="rect">
            <a:avLst/>
          </a:prstGeom>
        </p:spPr>
      </p:pic>
      <p:pic>
        <p:nvPicPr>
          <p:cNvPr id="7" name="РјСѓР·С‹РєР° РЅР° РєРѕРЅРєСѓСЂСЃ -  РґР»СЏ РїСЂРµР·РµРЅС‚Р°С†РёРё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143900" y="78579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нц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214554"/>
            <a:ext cx="4143372" cy="44386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1" y="500043"/>
            <a:ext cx="6715172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000" b="1" i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Будьте как </a:t>
            </a:r>
            <a:r>
              <a:rPr lang="ru-RU" sz="4000" b="1" i="1" u="sng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солнце</a:t>
            </a:r>
            <a:r>
              <a:rPr lang="ru-RU" sz="4000" b="1" i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красивыми!</a:t>
            </a:r>
          </a:p>
          <a:p>
            <a:pPr algn="ctr"/>
            <a:r>
              <a:rPr lang="ru-RU" sz="4000" b="1" i="1" cap="none" spc="0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Будьте </a:t>
            </a:r>
            <a:r>
              <a:rPr lang="ru-RU" sz="4000" b="1" i="1" u="sng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прелестными</a:t>
            </a:r>
            <a:r>
              <a:rPr lang="ru-RU" sz="4000" b="1" i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</a:t>
            </a:r>
            <a:r>
              <a:rPr lang="ru-RU" sz="4000" b="1" i="1" cap="none" spc="0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милыми!</a:t>
            </a:r>
          </a:p>
          <a:p>
            <a:pPr algn="ctr"/>
            <a:r>
              <a:rPr lang="ru-RU" sz="4000" b="1" i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Между собою </a:t>
            </a:r>
            <a:r>
              <a:rPr lang="ru-RU" sz="4000" b="1" i="1" u="sng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честными</a:t>
            </a:r>
            <a:r>
              <a:rPr lang="ru-RU" sz="4000" b="1" i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</a:t>
            </a:r>
          </a:p>
          <a:p>
            <a:pPr algn="ctr"/>
            <a:r>
              <a:rPr lang="ru-RU" sz="4000" b="1" i="1" cap="none" spc="0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Будьте всегда </a:t>
            </a:r>
            <a:r>
              <a:rPr lang="ru-RU" sz="4000" b="1" i="1" u="sng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счастливыми!</a:t>
            </a:r>
            <a:endParaRPr lang="ru-RU" sz="4000" b="1" i="1" u="sng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19877" y="2967335"/>
            <a:ext cx="1847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нц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0240"/>
            <a:ext cx="4357686" cy="46434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71802" y="5357826"/>
            <a:ext cx="60721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ДОБЛЕС</a:t>
            </a:r>
            <a:r>
              <a:rPr lang="ru-RU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</a:t>
            </a:r>
            <a:r>
              <a:rPr lang="ru-RU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НЫЙ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85728"/>
            <a:ext cx="542925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ЧЕС</a:t>
            </a:r>
            <a:r>
              <a:rPr lang="ru-RU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</a:t>
            </a:r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НЫЙ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rown_kin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00" y="2285992"/>
            <a:ext cx="3571900" cy="37862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45" y="5429264"/>
            <a:ext cx="635798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ЗДРА</a:t>
            </a:r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6600" b="1" cap="none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СТВУЙТЕ!</a:t>
            </a:r>
            <a:endParaRPr lang="ru-RU" sz="6600" b="1" cap="none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34576-7fcd1a401778c69b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7884" y="0"/>
            <a:ext cx="2928958" cy="30003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471487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СО</a:t>
            </a:r>
            <a:r>
              <a:rPr lang="ru-RU" sz="9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</a:t>
            </a:r>
            <a:r>
              <a:rPr lang="ru-RU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НЦЕ</a:t>
            </a:r>
            <a:endParaRPr lang="ru-RU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4822" y="5286387"/>
            <a:ext cx="53532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СЧАС</a:t>
            </a:r>
            <a:r>
              <a:rPr lang="ru-RU" sz="8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Т</a:t>
            </a:r>
            <a:r>
              <a:rPr lang="ru-RU" sz="72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ЛИВЫ</a:t>
            </a:r>
            <a:endParaRPr lang="ru-RU" sz="72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7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17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6067066_s3-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643182"/>
            <a:ext cx="2928926" cy="4429156"/>
          </a:xfrm>
          <a:prstGeom prst="rect">
            <a:avLst/>
          </a:prstGeom>
        </p:spPr>
      </p:pic>
      <p:pic>
        <p:nvPicPr>
          <p:cNvPr id="3" name="Рисунок 2" descr="1296064184_s3-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0794" y="3000348"/>
            <a:ext cx="2643206" cy="38576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71802" y="0"/>
            <a:ext cx="607219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ПРАЗ</a:t>
            </a:r>
            <a:r>
              <a:rPr lang="ru-RU" sz="8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</a:t>
            </a:r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НИК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23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itch4clipar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289" y="1928802"/>
            <a:ext cx="3214711" cy="49291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0"/>
            <a:ext cx="5572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ОКРЕС</a:t>
            </a:r>
            <a:r>
              <a:rPr lang="ru-RU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</a:t>
            </a: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НОСТЬ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5575811"/>
            <a:ext cx="600075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ЗАВИС</a:t>
            </a:r>
            <a:r>
              <a:rPr lang="ru-RU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</a:t>
            </a: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ЛИВАЯ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нц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59" y="2000241"/>
            <a:ext cx="4214843" cy="4286280"/>
          </a:xfrm>
          <a:prstGeom prst="rect">
            <a:avLst/>
          </a:prstGeom>
        </p:spPr>
      </p:pic>
      <p:pic>
        <p:nvPicPr>
          <p:cNvPr id="3" name="Рисунок 2" descr="40729-AilRos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1604" y="1071546"/>
            <a:ext cx="6286544" cy="57864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57356" y="214290"/>
            <a:ext cx="471490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ЧЕС-НОК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14612" y="2928934"/>
            <a:ext cx="364333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ЧУВСТВО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5429264"/>
            <a:ext cx="435768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РАДОСТЬ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72132" y="214290"/>
            <a:ext cx="342902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СЕРДЦЕ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af94b494d95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346" y="0"/>
            <a:ext cx="9358345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itch4clipar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68" y="3929066"/>
            <a:ext cx="2000232" cy="29289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828677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Найдите все потерявшиеся буквы из сказки, вставьте где </a:t>
            </a:r>
            <a:r>
              <a:rPr lang="ru-RU" sz="440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нужно,и</a:t>
            </a:r>
            <a:r>
              <a:rPr lang="ru-RU" sz="44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я освобожу принца!</a:t>
            </a:r>
          </a:p>
          <a:p>
            <a:pPr algn="ctr"/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714620"/>
            <a:ext cx="671517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Лес…</a:t>
            </a:r>
            <a:r>
              <a:rPr lang="ru-RU" sz="36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ница</a:t>
            </a: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запас…</a:t>
            </a:r>
            <a:r>
              <a:rPr lang="ru-RU" sz="36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ливый</a:t>
            </a: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</a:p>
          <a:p>
            <a:pPr algn="ctr"/>
            <a:r>
              <a:rPr lang="ru-RU" sz="36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звез</a:t>
            </a: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…</a:t>
            </a:r>
            <a:r>
              <a:rPr lang="ru-RU" sz="36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ный</a:t>
            </a: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36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извес</a:t>
            </a: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…</a:t>
            </a:r>
            <a:r>
              <a:rPr lang="ru-RU" sz="36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ный</a:t>
            </a: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</a:p>
          <a:p>
            <a:pPr algn="ctr"/>
            <a:r>
              <a:rPr lang="ru-RU" sz="36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Ярос</a:t>
            </a:r>
            <a:r>
              <a:rPr lang="ru-RU" sz="36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…</a:t>
            </a:r>
            <a:r>
              <a:rPr lang="ru-RU" sz="36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ный</a:t>
            </a:r>
            <a:r>
              <a:rPr lang="ru-RU" sz="36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36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грус</a:t>
            </a:r>
            <a:r>
              <a:rPr lang="ru-RU" sz="36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…</a:t>
            </a:r>
            <a:r>
              <a:rPr lang="ru-RU" sz="36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ный</a:t>
            </a:r>
            <a:r>
              <a:rPr lang="ru-RU" sz="36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</a:p>
          <a:p>
            <a:pPr algn="ctr"/>
            <a:r>
              <a:rPr lang="ru-RU" sz="36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чудес…</a:t>
            </a:r>
            <a:r>
              <a:rPr lang="ru-RU" sz="36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ный</a:t>
            </a:r>
            <a:r>
              <a:rPr lang="ru-RU" sz="36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36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опас</a:t>
            </a:r>
            <a:r>
              <a:rPr lang="ru-RU" sz="36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…</a:t>
            </a:r>
            <a:r>
              <a:rPr lang="ru-RU" sz="36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ный</a:t>
            </a:r>
            <a:r>
              <a:rPr lang="ru-RU" sz="36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</a:p>
          <a:p>
            <a:pPr algn="ctr"/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Яс…</a:t>
            </a:r>
            <a:r>
              <a:rPr lang="ru-RU" sz="36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ный</a:t>
            </a: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трос…ник,</a:t>
            </a:r>
          </a:p>
          <a:p>
            <a:pPr algn="ctr"/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мес…</a:t>
            </a:r>
            <a:r>
              <a:rPr lang="ru-RU" sz="36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ный</a:t>
            </a: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Интерес…</a:t>
            </a:r>
            <a:r>
              <a:rPr lang="ru-RU" sz="36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ный</a:t>
            </a: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36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81</Words>
  <Application>Microsoft Office PowerPoint</Application>
  <PresentationFormat>Экран (4:3)</PresentationFormat>
  <Paragraphs>26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85</cp:revision>
  <dcterms:created xsi:type="dcterms:W3CDTF">2013-01-10T20:20:33Z</dcterms:created>
  <dcterms:modified xsi:type="dcterms:W3CDTF">2014-12-01T19:23:38Z</dcterms:modified>
</cp:coreProperties>
</file>