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5803AB-0430-4662-BF4C-9DA8782AE790}" type="datetimeFigureOut">
              <a:rPr lang="ru-RU" smtClean="0"/>
              <a:pPr/>
              <a:t>23.02.2013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Тест 6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912768" cy="2002234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</a:t>
            </a:r>
            <a:br>
              <a:rPr lang="ru-RU" dirty="0" smtClean="0"/>
            </a:br>
            <a:r>
              <a:rPr lang="ru-RU" sz="6000" b="1" dirty="0" smtClean="0"/>
              <a:t>   надо </a:t>
            </a:r>
            <a:r>
              <a:rPr lang="ru-RU" dirty="0" smtClean="0"/>
              <a:t>писать  на месте пропуска  Л букву 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7457256" cy="377728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1) со..</a:t>
            </a:r>
            <a:r>
              <a:rPr lang="ru-RU" sz="4400" dirty="0" err="1" smtClean="0"/>
              <a:t>нце</a:t>
            </a:r>
            <a:endParaRPr lang="ru-RU" sz="4400" dirty="0" smtClean="0"/>
          </a:p>
          <a:p>
            <a:r>
              <a:rPr lang="ru-RU" sz="4400" dirty="0" smtClean="0"/>
              <a:t>2) око..</a:t>
            </a:r>
            <a:r>
              <a:rPr lang="ru-RU" sz="4400" dirty="0" err="1" smtClean="0"/>
              <a:t>нце</a:t>
            </a:r>
            <a:endParaRPr lang="ru-RU" sz="4400" dirty="0" smtClean="0"/>
          </a:p>
          <a:p>
            <a:r>
              <a:rPr lang="ru-RU" sz="4400" dirty="0" smtClean="0"/>
              <a:t>3) </a:t>
            </a:r>
            <a:r>
              <a:rPr lang="ru-RU" sz="4400" dirty="0" err="1" smtClean="0"/>
              <a:t>полоте</a:t>
            </a:r>
            <a:r>
              <a:rPr lang="ru-RU" sz="4400" dirty="0" smtClean="0"/>
              <a:t>..</a:t>
            </a:r>
            <a:r>
              <a:rPr lang="ru-RU" sz="4400" dirty="0" err="1" smtClean="0"/>
              <a:t>нце</a:t>
            </a:r>
            <a:endParaRPr lang="ru-RU" sz="4400" dirty="0" smtClean="0"/>
          </a:p>
          <a:p>
            <a:r>
              <a:rPr lang="ru-RU" sz="4400" dirty="0" smtClean="0"/>
              <a:t>4) поле..</a:t>
            </a:r>
            <a:r>
              <a:rPr lang="ru-RU" sz="4400" dirty="0" err="1" smtClean="0"/>
              <a:t>нце</a:t>
            </a:r>
            <a:endParaRPr lang="ru-RU" sz="4400" dirty="0"/>
          </a:p>
        </p:txBody>
      </p:sp>
      <p:sp>
        <p:nvSpPr>
          <p:cNvPr id="4" name="Овал 3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9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28792" cy="178621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Выберите из перечня слов два слова, в которых звуков больше, чем букв?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7529264" cy="4065315"/>
          </a:xfrm>
        </p:spPr>
        <p:txBody>
          <a:bodyPr>
            <a:noAutofit/>
          </a:bodyPr>
          <a:lstStyle/>
          <a:p>
            <a:r>
              <a:rPr lang="ru-RU" sz="4000" dirty="0" smtClean="0"/>
              <a:t>1) Яша</a:t>
            </a:r>
          </a:p>
          <a:p>
            <a:r>
              <a:rPr lang="ru-RU" sz="4000" dirty="0" smtClean="0"/>
              <a:t>2) кольцо</a:t>
            </a:r>
          </a:p>
          <a:p>
            <a:r>
              <a:rPr lang="ru-RU" sz="4000" dirty="0" smtClean="0"/>
              <a:t>3) сумма</a:t>
            </a:r>
          </a:p>
          <a:p>
            <a:r>
              <a:rPr lang="ru-RU" sz="4000" dirty="0" smtClean="0"/>
              <a:t>4) Варя</a:t>
            </a:r>
          </a:p>
          <a:p>
            <a:r>
              <a:rPr lang="ru-RU" sz="4000" dirty="0" smtClean="0"/>
              <a:t>5) енот</a:t>
            </a:r>
          </a:p>
          <a:p>
            <a:r>
              <a:rPr lang="ru-RU" sz="4000" dirty="0" smtClean="0"/>
              <a:t>6) якорь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0" y="836712"/>
            <a:ext cx="1453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10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624736" cy="1714202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какой строке глаголы только в прошедшем времени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820472" cy="4137323"/>
          </a:xfrm>
        </p:spPr>
        <p:txBody>
          <a:bodyPr>
            <a:normAutofit/>
          </a:bodyPr>
          <a:lstStyle/>
          <a:p>
            <a:pPr marL="779526" indent="-742950">
              <a:buNone/>
            </a:pPr>
            <a:r>
              <a:rPr lang="ru-RU" sz="4400" dirty="0" smtClean="0"/>
              <a:t>1) пишет, писал, написала</a:t>
            </a:r>
          </a:p>
          <a:p>
            <a:pPr marL="779526" indent="-742950">
              <a:buNone/>
            </a:pPr>
            <a:r>
              <a:rPr lang="ru-RU" sz="4400" dirty="0" smtClean="0"/>
              <a:t>2) исчез, исчезла, исчезли</a:t>
            </a:r>
          </a:p>
          <a:p>
            <a:pPr marL="779526" indent="-742950">
              <a:buNone/>
            </a:pPr>
            <a:r>
              <a:rPr lang="ru-RU" sz="4400" dirty="0" smtClean="0"/>
              <a:t>3) прошло, прошла, пройду</a:t>
            </a:r>
          </a:p>
          <a:p>
            <a:pPr marL="779526" indent="-742950">
              <a:buNone/>
            </a:pPr>
            <a:r>
              <a:rPr lang="ru-RU" sz="4400" dirty="0" smtClean="0"/>
              <a:t>4) красить, красил, покрасил</a:t>
            </a:r>
          </a:p>
        </p:txBody>
      </p:sp>
      <p:sp>
        <p:nvSpPr>
          <p:cNvPr id="6" name="Овал 5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6912768" cy="1772816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Какое слова нельзя перенести?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7457256" cy="4281339"/>
          </a:xfrm>
        </p:spPr>
        <p:txBody>
          <a:bodyPr>
            <a:normAutofit/>
          </a:bodyPr>
          <a:lstStyle/>
          <a:p>
            <a:r>
              <a:rPr lang="ru-RU" sz="4800" dirty="0" smtClean="0"/>
              <a:t>1) ванна</a:t>
            </a:r>
          </a:p>
          <a:p>
            <a:r>
              <a:rPr lang="ru-RU" sz="4800" dirty="0" smtClean="0"/>
              <a:t>2) Егор</a:t>
            </a:r>
          </a:p>
          <a:p>
            <a:r>
              <a:rPr lang="ru-RU" sz="4800" dirty="0" smtClean="0"/>
              <a:t>3)Васька </a:t>
            </a:r>
          </a:p>
          <a:p>
            <a:r>
              <a:rPr lang="ru-RU" sz="4800" dirty="0" smtClean="0"/>
              <a:t>4) страна</a:t>
            </a:r>
            <a:endParaRPr lang="ru-RU" sz="4800" dirty="0"/>
          </a:p>
        </p:txBody>
      </p:sp>
      <p:sp>
        <p:nvSpPr>
          <p:cNvPr id="4" name="Овал 3"/>
          <p:cNvSpPr/>
          <p:nvPr/>
        </p:nvSpPr>
        <p:spPr>
          <a:xfrm>
            <a:off x="467544" y="62068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192688" cy="2650306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 Каким словом нельзя проверить   слово </a:t>
            </a:r>
            <a:r>
              <a:rPr lang="ru-RU" sz="5400" dirty="0" smtClean="0"/>
              <a:t>«</a:t>
            </a:r>
            <a:r>
              <a:rPr lang="ru-RU" sz="5400" dirty="0" err="1" smtClean="0"/>
              <a:t>прин</a:t>
            </a:r>
            <a:r>
              <a:rPr lang="ru-RU" sz="5400" dirty="0" smtClean="0"/>
              <a:t>..</a:t>
            </a:r>
            <a:r>
              <a:rPr lang="ru-RU" sz="5400" dirty="0" err="1" smtClean="0"/>
              <a:t>сти</a:t>
            </a:r>
            <a:r>
              <a:rPr lang="ru-RU" sz="5400" dirty="0" smtClean="0"/>
              <a:t>» 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68960"/>
            <a:ext cx="7457256" cy="305720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1) принёс</a:t>
            </a:r>
          </a:p>
          <a:p>
            <a:r>
              <a:rPr lang="ru-RU" sz="4000" b="1" dirty="0" smtClean="0"/>
              <a:t>2) нёс</a:t>
            </a:r>
          </a:p>
          <a:p>
            <a:r>
              <a:rPr lang="ru-RU" sz="4000" b="1" dirty="0" smtClean="0"/>
              <a:t>3) принесли</a:t>
            </a:r>
          </a:p>
          <a:p>
            <a:r>
              <a:rPr lang="ru-RU" sz="4000" b="1" dirty="0" smtClean="0"/>
              <a:t>4) отнёс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3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089104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Какое высказывание </a:t>
            </a:r>
            <a:r>
              <a:rPr lang="ru-RU" sz="4900" b="1" dirty="0" smtClean="0"/>
              <a:t>ошибочно?</a:t>
            </a:r>
            <a:endParaRPr lang="ru-RU" sz="4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1) Глаголы прошедшего времени изменяются по родам.</a:t>
            </a:r>
          </a:p>
          <a:p>
            <a:r>
              <a:rPr lang="ru-RU" sz="3600" dirty="0" smtClean="0"/>
              <a:t>2) Прилагательные отвечают на вопрос какой? каков? </a:t>
            </a:r>
          </a:p>
          <a:p>
            <a:r>
              <a:rPr lang="ru-RU" sz="3600" dirty="0" smtClean="0"/>
              <a:t>3) Существительные изменяются по числам. </a:t>
            </a:r>
          </a:p>
          <a:p>
            <a:r>
              <a:rPr lang="ru-RU" sz="3600" dirty="0" smtClean="0"/>
              <a:t>4) Существительные изменяются по родам.</a:t>
            </a:r>
            <a:endParaRPr lang="ru-RU" sz="3600" dirty="0"/>
          </a:p>
        </p:txBody>
      </p:sp>
      <p:sp>
        <p:nvSpPr>
          <p:cNvPr id="4" name="Овал 3"/>
          <p:cNvSpPr/>
          <p:nvPr/>
        </p:nvSpPr>
        <p:spPr>
          <a:xfrm>
            <a:off x="539552" y="54868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4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40760" cy="1930226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Какое из слов состоит из  приставки, корня,   окончания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075240" cy="377728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b="1" dirty="0" smtClean="0"/>
          </a:p>
          <a:p>
            <a:r>
              <a:rPr lang="ru-RU" sz="4000" b="1" dirty="0" smtClean="0"/>
              <a:t>1) накрыли</a:t>
            </a:r>
          </a:p>
          <a:p>
            <a:r>
              <a:rPr lang="ru-RU" sz="4000" b="1" dirty="0" smtClean="0"/>
              <a:t>2) сахарный	</a:t>
            </a:r>
          </a:p>
          <a:p>
            <a:r>
              <a:rPr lang="ru-RU" sz="4000" b="1" dirty="0" smtClean="0"/>
              <a:t>3) подходы</a:t>
            </a:r>
          </a:p>
          <a:p>
            <a:r>
              <a:rPr lang="ru-RU" sz="4000" b="1" dirty="0" smtClean="0"/>
              <a:t>4) походный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251520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5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44816" cy="1858218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Какие слова могут быть главными членами предложения?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.</a:t>
            </a:r>
          </a:p>
          <a:p>
            <a:r>
              <a:rPr lang="ru-RU" sz="4400" b="1" dirty="0" smtClean="0"/>
              <a:t>1) весёлые друзья</a:t>
            </a:r>
          </a:p>
          <a:p>
            <a:r>
              <a:rPr lang="ru-RU" sz="4400" b="1" dirty="0" smtClean="0"/>
              <a:t>2) играли на скрипке </a:t>
            </a:r>
          </a:p>
          <a:p>
            <a:r>
              <a:rPr lang="ru-RU" sz="4400" b="1" dirty="0" smtClean="0"/>
              <a:t>3) друзья играли</a:t>
            </a:r>
          </a:p>
          <a:p>
            <a:r>
              <a:rPr lang="ru-RU" sz="4400" b="1" dirty="0" smtClean="0"/>
              <a:t>4) играли в оркестре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6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984776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пропущена </a:t>
            </a:r>
            <a:br>
              <a:rPr lang="ru-RU" dirty="0" smtClean="0"/>
            </a:br>
            <a:r>
              <a:rPr lang="ru-RU" dirty="0" smtClean="0"/>
              <a:t>буква Д в корне?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1) </a:t>
            </a:r>
            <a:r>
              <a:rPr lang="ru-RU" sz="4400" b="1" dirty="0" err="1" smtClean="0"/>
              <a:t>праз</a:t>
            </a:r>
            <a:r>
              <a:rPr lang="ru-RU" sz="4400" b="1" dirty="0" smtClean="0"/>
              <a:t>..ник</a:t>
            </a:r>
          </a:p>
          <a:p>
            <a:r>
              <a:rPr lang="ru-RU" sz="4400" b="1" dirty="0" smtClean="0"/>
              <a:t>2) крова..</a:t>
            </a:r>
            <a:r>
              <a:rPr lang="ru-RU" sz="4400" b="1" dirty="0" err="1" smtClean="0"/>
              <a:t>ка</a:t>
            </a:r>
            <a:endParaRPr lang="ru-RU" sz="4400" b="1" dirty="0" smtClean="0"/>
          </a:p>
          <a:p>
            <a:r>
              <a:rPr lang="ru-RU" sz="4400" b="1" dirty="0" smtClean="0"/>
              <a:t>3) </a:t>
            </a:r>
            <a:r>
              <a:rPr lang="ru-RU" sz="4400" b="1" dirty="0" err="1" smtClean="0"/>
              <a:t>мос</a:t>
            </a:r>
            <a:r>
              <a:rPr lang="ru-RU" sz="4400" b="1" dirty="0" smtClean="0"/>
              <a:t>..</a:t>
            </a:r>
          </a:p>
          <a:p>
            <a:r>
              <a:rPr lang="ru-RU" sz="4400" b="1" dirty="0" smtClean="0"/>
              <a:t>4) </a:t>
            </a:r>
            <a:r>
              <a:rPr lang="ru-RU" sz="4400" b="1" dirty="0" err="1" smtClean="0"/>
              <a:t>учас</a:t>
            </a:r>
            <a:r>
              <a:rPr lang="ru-RU" sz="4400" b="1" dirty="0" smtClean="0"/>
              <a:t>..ник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7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233120" cy="114300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 пишется  Ь знак?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1) по</a:t>
            </a:r>
            <a:r>
              <a:rPr lang="ru-RU" sz="4800" b="1" dirty="0" smtClean="0"/>
              <a:t>..ехал</a:t>
            </a:r>
            <a:endParaRPr lang="ru-RU" sz="4800" b="1" dirty="0" smtClean="0"/>
          </a:p>
          <a:p>
            <a:r>
              <a:rPr lang="ru-RU" sz="4800" b="1" dirty="0" smtClean="0"/>
              <a:t>2) </a:t>
            </a:r>
            <a:r>
              <a:rPr lang="ru-RU" sz="4800" b="1" dirty="0" err="1" smtClean="0"/>
              <a:t>реч</a:t>
            </a:r>
            <a:r>
              <a:rPr lang="ru-RU" sz="4800" b="1" dirty="0" smtClean="0"/>
              <a:t>..</a:t>
            </a:r>
            <a:r>
              <a:rPr lang="ru-RU" sz="4800" b="1" dirty="0" err="1" smtClean="0"/>
              <a:t>ка</a:t>
            </a:r>
            <a:endParaRPr lang="ru-RU" sz="4800" b="1" dirty="0" smtClean="0"/>
          </a:p>
          <a:p>
            <a:r>
              <a:rPr lang="ru-RU" sz="4800" b="1" dirty="0" smtClean="0"/>
              <a:t>3) </a:t>
            </a:r>
            <a:r>
              <a:rPr lang="ru-RU" sz="4800" b="1" dirty="0" err="1" smtClean="0"/>
              <a:t>реч</a:t>
            </a:r>
            <a:r>
              <a:rPr lang="ru-RU" sz="4800" b="1" dirty="0" smtClean="0"/>
              <a:t>..</a:t>
            </a:r>
          </a:p>
          <a:p>
            <a:r>
              <a:rPr lang="ru-RU" sz="4800" b="1" dirty="0" smtClean="0"/>
              <a:t>4) грач..</a:t>
            </a:r>
            <a:endParaRPr lang="ru-RU" sz="4800" b="1" dirty="0"/>
          </a:p>
        </p:txBody>
      </p:sp>
      <p:sp>
        <p:nvSpPr>
          <p:cNvPr id="4" name="Овал 3"/>
          <p:cNvSpPr/>
          <p:nvPr/>
        </p:nvSpPr>
        <p:spPr>
          <a:xfrm>
            <a:off x="539552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8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200</TotalTime>
  <Words>274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Тест 6</vt:lpstr>
      <vt:lpstr>В какой строке глаголы только в прошедшем времени ?</vt:lpstr>
      <vt:lpstr>Какое слова нельзя перенести?</vt:lpstr>
      <vt:lpstr> Каким словом нельзя проверить   слово «прин..сти» ?</vt:lpstr>
      <vt:lpstr>Какое высказывание ошибочно?</vt:lpstr>
      <vt:lpstr> Какое из слов состоит из  приставки, корня,   окончания </vt:lpstr>
      <vt:lpstr>Какие слова могут быть главными членами предложения?</vt:lpstr>
      <vt:lpstr>В каком слове пропущена  буква Д в корне?</vt:lpstr>
      <vt:lpstr>В каком слове  пишется  Ь знак?</vt:lpstr>
      <vt:lpstr>В каком слове     надо писать  на месте пропуска  Л букву  ?</vt:lpstr>
      <vt:lpstr>Выберите из перечня слов два слова, в которых звуков больше, чем букв?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1</dc:title>
  <dc:creator>Чечёткина Д. Ю.</dc:creator>
  <cp:lastModifiedBy>Пирожок</cp:lastModifiedBy>
  <cp:revision>23</cp:revision>
  <dcterms:created xsi:type="dcterms:W3CDTF">2013-02-08T14:43:50Z</dcterms:created>
  <dcterms:modified xsi:type="dcterms:W3CDTF">2013-02-23T15:24:54Z</dcterms:modified>
</cp:coreProperties>
</file>