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5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912768" cy="200223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</a:t>
            </a:r>
            <a:br>
              <a:rPr lang="ru-RU" dirty="0" smtClean="0"/>
            </a:br>
            <a:r>
              <a:rPr lang="ru-RU" sz="6000" b="1" dirty="0" smtClean="0"/>
              <a:t>   надо </a:t>
            </a:r>
            <a:r>
              <a:rPr lang="ru-RU" dirty="0" smtClean="0"/>
              <a:t>писать  на месте пропуска букву Д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7457256" cy="377728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1) </a:t>
            </a:r>
            <a:r>
              <a:rPr lang="ru-RU" sz="4400" dirty="0" err="1" smtClean="0"/>
              <a:t>горо</a:t>
            </a:r>
            <a:r>
              <a:rPr lang="ru-RU" sz="4400" dirty="0" smtClean="0"/>
              <a:t>..</a:t>
            </a:r>
            <a:r>
              <a:rPr lang="ru-RU" sz="4400" dirty="0" err="1" smtClean="0"/>
              <a:t>ской</a:t>
            </a:r>
            <a:endParaRPr lang="ru-RU" sz="4400" dirty="0" smtClean="0"/>
          </a:p>
          <a:p>
            <a:r>
              <a:rPr lang="ru-RU" sz="4400" dirty="0" smtClean="0"/>
              <a:t>2) </a:t>
            </a:r>
            <a:r>
              <a:rPr lang="ru-RU" sz="4400" dirty="0" err="1" smtClean="0"/>
              <a:t>робо</a:t>
            </a:r>
            <a:r>
              <a:rPr lang="ru-RU" sz="4400" dirty="0" smtClean="0"/>
              <a:t>..</a:t>
            </a:r>
          </a:p>
          <a:p>
            <a:r>
              <a:rPr lang="ru-RU" sz="4400" dirty="0" smtClean="0"/>
              <a:t>3) </a:t>
            </a:r>
            <a:r>
              <a:rPr lang="ru-RU" sz="4400" dirty="0" err="1" smtClean="0"/>
              <a:t>запла</a:t>
            </a:r>
            <a:r>
              <a:rPr lang="ru-RU" sz="4400" dirty="0" smtClean="0"/>
              <a:t>..</a:t>
            </a:r>
            <a:r>
              <a:rPr lang="ru-RU" sz="4400" dirty="0" err="1" smtClean="0"/>
              <a:t>ка</a:t>
            </a:r>
            <a:endParaRPr lang="ru-RU" sz="4400" dirty="0" smtClean="0"/>
          </a:p>
          <a:p>
            <a:r>
              <a:rPr lang="ru-RU" sz="4400" dirty="0" smtClean="0"/>
              <a:t>4) </a:t>
            </a:r>
            <a:r>
              <a:rPr lang="ru-RU" sz="4400" dirty="0" err="1" smtClean="0"/>
              <a:t>перелё</a:t>
            </a:r>
            <a:r>
              <a:rPr lang="ru-RU" sz="4400" dirty="0" smtClean="0"/>
              <a:t>..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9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28792" cy="178621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из перечня слов два слова, которых один слог?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7529264" cy="4065315"/>
          </a:xfrm>
        </p:spPr>
        <p:txBody>
          <a:bodyPr>
            <a:noAutofit/>
          </a:bodyPr>
          <a:lstStyle/>
          <a:p>
            <a:r>
              <a:rPr lang="ru-RU" sz="4000" dirty="0" smtClean="0"/>
              <a:t>1) край</a:t>
            </a:r>
          </a:p>
          <a:p>
            <a:r>
              <a:rPr lang="ru-RU" sz="4000" dirty="0" smtClean="0"/>
              <a:t>2) её</a:t>
            </a:r>
          </a:p>
          <a:p>
            <a:r>
              <a:rPr lang="ru-RU" sz="4000" dirty="0" smtClean="0"/>
              <a:t>3) бить</a:t>
            </a:r>
          </a:p>
          <a:p>
            <a:r>
              <a:rPr lang="ru-RU" sz="4000" dirty="0" smtClean="0"/>
              <a:t>4) Зоя</a:t>
            </a:r>
          </a:p>
          <a:p>
            <a:r>
              <a:rPr lang="ru-RU" sz="4000" dirty="0" smtClean="0"/>
              <a:t>5)  ярко</a:t>
            </a:r>
          </a:p>
          <a:p>
            <a:r>
              <a:rPr lang="ru-RU" sz="4000" dirty="0" smtClean="0"/>
              <a:t>6</a:t>
            </a:r>
            <a:r>
              <a:rPr lang="ru-RU" sz="4000" smtClean="0"/>
              <a:t>) Оля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0" y="836712"/>
            <a:ext cx="1453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В какой строке слова разных частей речи?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137323"/>
          </a:xfrm>
        </p:spPr>
        <p:txBody>
          <a:bodyPr>
            <a:normAutofit/>
          </a:bodyPr>
          <a:lstStyle/>
          <a:p>
            <a:pPr marL="779526" indent="-742950">
              <a:buNone/>
            </a:pPr>
            <a:r>
              <a:rPr lang="ru-RU" sz="4400" dirty="0" smtClean="0"/>
              <a:t>1)речка, река, реченька</a:t>
            </a:r>
          </a:p>
          <a:p>
            <a:pPr marL="779526" indent="-742950">
              <a:buNone/>
            </a:pPr>
            <a:r>
              <a:rPr lang="ru-RU" sz="4400" dirty="0" smtClean="0"/>
              <a:t>2)дело, деловой, делает</a:t>
            </a:r>
          </a:p>
          <a:p>
            <a:pPr marL="779526" indent="-742950">
              <a:buNone/>
            </a:pPr>
            <a:r>
              <a:rPr lang="ru-RU" sz="4400" dirty="0" smtClean="0"/>
              <a:t>3) красный, красная, красное</a:t>
            </a:r>
          </a:p>
          <a:p>
            <a:pPr marL="779526" indent="-742950">
              <a:buNone/>
            </a:pPr>
            <a:r>
              <a:rPr lang="ru-RU" sz="4400" dirty="0" smtClean="0"/>
              <a:t>4) красить, красишь, крашу</a:t>
            </a:r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Какое слова можно перенести?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Софья</a:t>
            </a:r>
          </a:p>
          <a:p>
            <a:r>
              <a:rPr lang="ru-RU" sz="4800" dirty="0" smtClean="0"/>
              <a:t>2) якорь</a:t>
            </a:r>
          </a:p>
          <a:p>
            <a:r>
              <a:rPr lang="ru-RU" sz="4800" dirty="0" smtClean="0"/>
              <a:t>3) юг</a:t>
            </a:r>
          </a:p>
          <a:p>
            <a:r>
              <a:rPr lang="ru-RU" sz="4800" dirty="0" smtClean="0"/>
              <a:t>4) стая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192688" cy="265030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Каким словом можно проверить  слово </a:t>
            </a:r>
            <a:r>
              <a:rPr lang="ru-RU" sz="5400" dirty="0" smtClean="0"/>
              <a:t>«д..жди»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жди</a:t>
            </a:r>
          </a:p>
          <a:p>
            <a:r>
              <a:rPr lang="ru-RU" sz="4000" b="1" dirty="0" smtClean="0"/>
              <a:t>2) дождевик</a:t>
            </a:r>
          </a:p>
          <a:p>
            <a:r>
              <a:rPr lang="ru-RU" sz="4000" b="1" dirty="0" smtClean="0"/>
              <a:t>3) дождевой</a:t>
            </a:r>
          </a:p>
          <a:p>
            <a:r>
              <a:rPr lang="ru-RU" sz="4000" b="1" dirty="0" smtClean="0"/>
              <a:t>4) дождик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089104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Какое высказывание </a:t>
            </a:r>
            <a:r>
              <a:rPr lang="ru-RU" sz="4900" b="1" dirty="0" smtClean="0"/>
              <a:t>ошибочно?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Слово может быть без суффикса.</a:t>
            </a:r>
          </a:p>
          <a:p>
            <a:r>
              <a:rPr lang="ru-RU" sz="3600" dirty="0" smtClean="0"/>
              <a:t>2) Слово может быть без корня. </a:t>
            </a:r>
          </a:p>
          <a:p>
            <a:r>
              <a:rPr lang="ru-RU" sz="3600" dirty="0" smtClean="0"/>
              <a:t>3) Безударную гласную в корне проверяй однокоренным словом. </a:t>
            </a:r>
          </a:p>
          <a:p>
            <a:r>
              <a:rPr lang="ru-RU" sz="3600" dirty="0" smtClean="0"/>
              <a:t>4) </a:t>
            </a:r>
            <a:r>
              <a:rPr lang="ru-RU" sz="3600" dirty="0" smtClean="0"/>
              <a:t>Приставка – часть слова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40760" cy="193022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Какое из слов состоит из  приставки, корня, суффикса и окончания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075240" cy="377728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1) заботливый</a:t>
            </a:r>
          </a:p>
          <a:p>
            <a:r>
              <a:rPr lang="ru-RU" sz="4000" b="1" dirty="0" smtClean="0"/>
              <a:t>2) задвижка</a:t>
            </a:r>
          </a:p>
          <a:p>
            <a:r>
              <a:rPr lang="ru-RU" sz="4000" b="1" dirty="0" smtClean="0"/>
              <a:t>3) заход</a:t>
            </a:r>
          </a:p>
          <a:p>
            <a:r>
              <a:rPr lang="ru-RU" sz="4000" b="1" dirty="0" smtClean="0"/>
              <a:t>4) залы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Какая пара </a:t>
            </a:r>
            <a:r>
              <a:rPr lang="ru-RU" sz="5300" b="1" dirty="0" smtClean="0"/>
              <a:t>не является </a:t>
            </a:r>
            <a:r>
              <a:rPr lang="ru-RU" dirty="0" smtClean="0"/>
              <a:t>словосочетанием?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/>
              <a:t> В городе тускло горели старые фонари.</a:t>
            </a:r>
          </a:p>
          <a:p>
            <a:r>
              <a:rPr lang="ru-RU" sz="4400" b="1" dirty="0" smtClean="0"/>
              <a:t>1) тускло горели</a:t>
            </a:r>
          </a:p>
          <a:p>
            <a:r>
              <a:rPr lang="ru-RU" sz="4400" b="1" dirty="0" smtClean="0"/>
              <a:t>2) горели в городе </a:t>
            </a:r>
          </a:p>
          <a:p>
            <a:r>
              <a:rPr lang="ru-RU" sz="4400" b="1" dirty="0" smtClean="0"/>
              <a:t>3) старые фонари</a:t>
            </a:r>
          </a:p>
          <a:p>
            <a:r>
              <a:rPr lang="ru-RU" sz="4400" b="1" dirty="0" smtClean="0"/>
              <a:t>4) горели фонари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98477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пропущена </a:t>
            </a:r>
            <a:br>
              <a:rPr lang="ru-RU" dirty="0" smtClean="0"/>
            </a:br>
            <a:r>
              <a:rPr lang="ru-RU" dirty="0" smtClean="0"/>
              <a:t>буква В в корне?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1) </a:t>
            </a:r>
            <a:r>
              <a:rPr lang="ru-RU" sz="4400" b="1" dirty="0" err="1" smtClean="0"/>
              <a:t>шка</a:t>
            </a:r>
            <a:r>
              <a:rPr lang="ru-RU" sz="4400" b="1" dirty="0" smtClean="0"/>
              <a:t>..чик</a:t>
            </a:r>
          </a:p>
          <a:p>
            <a:r>
              <a:rPr lang="ru-RU" sz="4400" b="1" dirty="0" smtClean="0"/>
              <a:t>2) </a:t>
            </a:r>
            <a:r>
              <a:rPr lang="ru-RU" sz="4400" b="1" dirty="0" err="1" smtClean="0"/>
              <a:t>здра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ствуй</a:t>
            </a:r>
            <a:endParaRPr lang="ru-RU" sz="4400" b="1" dirty="0" smtClean="0"/>
          </a:p>
          <a:p>
            <a:r>
              <a:rPr lang="ru-RU" sz="4400" b="1" dirty="0" smtClean="0"/>
              <a:t>3) шар..</a:t>
            </a:r>
          </a:p>
          <a:p>
            <a:r>
              <a:rPr lang="ru-RU" sz="4400" b="1" dirty="0" smtClean="0"/>
              <a:t>4) уча ..</a:t>
            </a:r>
            <a:r>
              <a:rPr lang="ru-RU" sz="4400" b="1" dirty="0" err="1" smtClean="0"/>
              <a:t>ствую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3312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не пишется  Ь знак?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1) </a:t>
            </a:r>
            <a:r>
              <a:rPr lang="ru-RU" sz="4800" b="1" dirty="0" err="1" smtClean="0"/>
              <a:t>солов</a:t>
            </a:r>
            <a:r>
              <a:rPr lang="ru-RU" sz="4800" b="1" dirty="0" smtClean="0"/>
              <a:t>..и</a:t>
            </a:r>
          </a:p>
          <a:p>
            <a:r>
              <a:rPr lang="ru-RU" sz="4800" b="1" dirty="0" smtClean="0"/>
              <a:t>2) </a:t>
            </a:r>
            <a:r>
              <a:rPr lang="ru-RU" sz="4800" b="1" dirty="0" err="1" smtClean="0"/>
              <a:t>качел</a:t>
            </a:r>
            <a:r>
              <a:rPr lang="ru-RU" sz="4800" b="1" dirty="0" smtClean="0"/>
              <a:t> ..и</a:t>
            </a:r>
          </a:p>
          <a:p>
            <a:r>
              <a:rPr lang="ru-RU" sz="4800" b="1" dirty="0" smtClean="0"/>
              <a:t>3) ул..и</a:t>
            </a:r>
          </a:p>
          <a:p>
            <a:r>
              <a:rPr lang="ru-RU" sz="4800" b="1" dirty="0" smtClean="0"/>
              <a:t>4) стар..ё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8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</TotalTime>
  <Words>279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Тест 5</vt:lpstr>
      <vt:lpstr>В какой строке слова разных частей речи?</vt:lpstr>
      <vt:lpstr>Какое слова можно перенести?</vt:lpstr>
      <vt:lpstr> Каким словом можно проверить  слово «д..жди» ?</vt:lpstr>
      <vt:lpstr>Какое высказывание ошибочно?</vt:lpstr>
      <vt:lpstr> Какое из слов состоит из  приставки, корня, суффикса и окончания </vt:lpstr>
      <vt:lpstr>Какая пара не является словосочетанием?</vt:lpstr>
      <vt:lpstr>В каком слове пропущена  буква В в корне?</vt:lpstr>
      <vt:lpstr>В каком слове не пишется  Ь знак?</vt:lpstr>
      <vt:lpstr>В каком слове     надо писать  на месте пропуска букву Д ?</vt:lpstr>
      <vt:lpstr>Выберите из перечня слов два слова, которых один слог?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Пирожок</cp:lastModifiedBy>
  <cp:revision>20</cp:revision>
  <dcterms:created xsi:type="dcterms:W3CDTF">2013-02-08T14:43:50Z</dcterms:created>
  <dcterms:modified xsi:type="dcterms:W3CDTF">2013-02-23T15:22:33Z</dcterms:modified>
</cp:coreProperties>
</file>