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4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912768" cy="200223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</a:t>
            </a:r>
            <a:br>
              <a:rPr lang="ru-RU" dirty="0" smtClean="0"/>
            </a:br>
            <a:r>
              <a:rPr lang="ru-RU" sz="6000" b="1" dirty="0" smtClean="0"/>
              <a:t>  не надо </a:t>
            </a:r>
            <a:r>
              <a:rPr lang="ru-RU" dirty="0" smtClean="0"/>
              <a:t>писать  на месте пропуска букву С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7457256" cy="377728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1) у..кий</a:t>
            </a:r>
          </a:p>
          <a:p>
            <a:r>
              <a:rPr lang="ru-RU" sz="4400" dirty="0" smtClean="0"/>
              <a:t>2) рус..кий</a:t>
            </a:r>
          </a:p>
          <a:p>
            <a:r>
              <a:rPr lang="ru-RU" sz="4400" dirty="0" smtClean="0"/>
              <a:t>3) </a:t>
            </a:r>
            <a:r>
              <a:rPr lang="ru-RU" sz="4400" dirty="0" err="1" smtClean="0"/>
              <a:t>запи</a:t>
            </a:r>
            <a:r>
              <a:rPr lang="ru-RU" sz="4400" dirty="0" smtClean="0"/>
              <a:t>..</a:t>
            </a:r>
            <a:r>
              <a:rPr lang="ru-RU" sz="4400" dirty="0" err="1" smtClean="0"/>
              <a:t>ка</a:t>
            </a:r>
            <a:endParaRPr lang="ru-RU" sz="4400" dirty="0" smtClean="0"/>
          </a:p>
          <a:p>
            <a:r>
              <a:rPr lang="ru-RU" sz="4400" dirty="0" smtClean="0"/>
              <a:t>4) поло..</a:t>
            </a:r>
            <a:r>
              <a:rPr lang="ru-RU" sz="4400" dirty="0" err="1" smtClean="0"/>
              <a:t>ка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9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28792" cy="178621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из перечня слов два слова, у которых все согласные звуки глухие?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7529264" cy="4065315"/>
          </a:xfrm>
        </p:spPr>
        <p:txBody>
          <a:bodyPr>
            <a:noAutofit/>
          </a:bodyPr>
          <a:lstStyle/>
          <a:p>
            <a:r>
              <a:rPr lang="ru-RU" sz="4000" dirty="0" smtClean="0"/>
              <a:t>1) врач</a:t>
            </a:r>
          </a:p>
          <a:p>
            <a:r>
              <a:rPr lang="ru-RU" sz="4000" dirty="0" smtClean="0"/>
              <a:t>2) шить</a:t>
            </a:r>
          </a:p>
          <a:p>
            <a:r>
              <a:rPr lang="ru-RU" sz="4000" dirty="0" smtClean="0"/>
              <a:t>3) братва</a:t>
            </a:r>
          </a:p>
          <a:p>
            <a:r>
              <a:rPr lang="ru-RU" sz="4000" dirty="0" smtClean="0"/>
              <a:t>4) хохотать</a:t>
            </a:r>
          </a:p>
          <a:p>
            <a:r>
              <a:rPr lang="ru-RU" sz="4000" dirty="0" smtClean="0"/>
              <a:t>5)  белый</a:t>
            </a:r>
          </a:p>
          <a:p>
            <a:r>
              <a:rPr lang="ru-RU" sz="4000" dirty="0" smtClean="0"/>
              <a:t>6) товарищ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0" y="836712"/>
            <a:ext cx="1453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В какой строке слова одной части речи?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137323"/>
          </a:xfrm>
        </p:spPr>
        <p:txBody>
          <a:bodyPr>
            <a:normAutofit/>
          </a:bodyPr>
          <a:lstStyle/>
          <a:p>
            <a:pPr marL="779526" indent="-742950">
              <a:buNone/>
            </a:pPr>
            <a:r>
              <a:rPr lang="ru-RU" sz="4400" dirty="0" smtClean="0"/>
              <a:t>1)солнце, солнечный, солнышко</a:t>
            </a:r>
          </a:p>
          <a:p>
            <a:pPr marL="779526" indent="-742950">
              <a:buNone/>
            </a:pPr>
            <a:r>
              <a:rPr lang="ru-RU" sz="4400" dirty="0" smtClean="0"/>
              <a:t>2)лодка, ложка, сложил</a:t>
            </a:r>
          </a:p>
          <a:p>
            <a:pPr marL="779526" indent="-742950">
              <a:buNone/>
            </a:pPr>
            <a:r>
              <a:rPr lang="ru-RU" sz="4400" dirty="0" smtClean="0"/>
              <a:t>3) просила, видеть, играю</a:t>
            </a:r>
          </a:p>
          <a:p>
            <a:pPr marL="779526" indent="-742950">
              <a:buNone/>
            </a:pPr>
            <a:r>
              <a:rPr lang="ru-RU" sz="4400" dirty="0" smtClean="0"/>
              <a:t>4) грустный, доброе, красота</a:t>
            </a:r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Какое слова нельзя перенести?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князь</a:t>
            </a:r>
          </a:p>
          <a:p>
            <a:r>
              <a:rPr lang="ru-RU" sz="4800" dirty="0" smtClean="0"/>
              <a:t>2) сарай</a:t>
            </a:r>
          </a:p>
          <a:p>
            <a:r>
              <a:rPr lang="ru-RU" sz="4800" dirty="0" smtClean="0"/>
              <a:t>3) нельзя</a:t>
            </a:r>
          </a:p>
          <a:p>
            <a:r>
              <a:rPr lang="ru-RU" sz="4800" dirty="0" smtClean="0"/>
              <a:t>4) </a:t>
            </a:r>
            <a:r>
              <a:rPr lang="ru-RU" sz="4800" dirty="0" smtClean="0"/>
              <a:t>аллея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192688" cy="265030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Каким словом нельзя проверить  слово </a:t>
            </a:r>
            <a:r>
              <a:rPr lang="ru-RU" sz="5400" dirty="0" smtClean="0"/>
              <a:t>«г..</a:t>
            </a:r>
            <a:r>
              <a:rPr lang="ru-RU" sz="5400" dirty="0" err="1" smtClean="0"/>
              <a:t>ра</a:t>
            </a:r>
            <a:r>
              <a:rPr lang="ru-RU" sz="5400" dirty="0" smtClean="0"/>
              <a:t>»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горе</a:t>
            </a:r>
          </a:p>
          <a:p>
            <a:r>
              <a:rPr lang="ru-RU" sz="4000" b="1" dirty="0" smtClean="0"/>
              <a:t>2) горный</a:t>
            </a:r>
          </a:p>
          <a:p>
            <a:r>
              <a:rPr lang="ru-RU" sz="4000" b="1" dirty="0" smtClean="0"/>
              <a:t>3) горы</a:t>
            </a:r>
          </a:p>
          <a:p>
            <a:r>
              <a:rPr lang="ru-RU" sz="4000" b="1" dirty="0" smtClean="0"/>
              <a:t>4) взгорье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089104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Какое высказывание </a:t>
            </a:r>
            <a:r>
              <a:rPr lang="ru-RU" sz="4900" b="1" dirty="0" smtClean="0"/>
              <a:t>ошибочно?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Окончание –изменяемая часть слова.</a:t>
            </a:r>
          </a:p>
          <a:p>
            <a:r>
              <a:rPr lang="ru-RU" sz="3600" dirty="0" smtClean="0"/>
              <a:t>2) Глагол  – часть речи, обозначает действие предмета. </a:t>
            </a:r>
          </a:p>
          <a:p>
            <a:r>
              <a:rPr lang="ru-RU" sz="3600" dirty="0" smtClean="0"/>
              <a:t>3) Предлог пишется отдельно.</a:t>
            </a:r>
          </a:p>
          <a:p>
            <a:r>
              <a:rPr lang="ru-RU" sz="3600" dirty="0" smtClean="0"/>
              <a:t>4) Существительное обозначает  признак предмета.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40760" cy="1354162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Какое из слов состоит из корня, суффикса и окончания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.</a:t>
            </a:r>
          </a:p>
          <a:p>
            <a:r>
              <a:rPr lang="ru-RU" sz="4000" b="1" dirty="0" smtClean="0"/>
              <a:t>1) рыба</a:t>
            </a:r>
          </a:p>
          <a:p>
            <a:r>
              <a:rPr lang="ru-RU" sz="4000" b="1" dirty="0" smtClean="0"/>
              <a:t>2) записка</a:t>
            </a:r>
          </a:p>
          <a:p>
            <a:r>
              <a:rPr lang="ru-RU" sz="4000" b="1" dirty="0" smtClean="0"/>
              <a:t>3) полёт</a:t>
            </a:r>
          </a:p>
          <a:p>
            <a:r>
              <a:rPr lang="ru-RU" sz="4000" b="1" dirty="0" smtClean="0"/>
              <a:t>4) игрушки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Какая пара </a:t>
            </a:r>
            <a:r>
              <a:rPr lang="ru-RU" sz="5300" b="1" dirty="0" smtClean="0"/>
              <a:t>не является </a:t>
            </a:r>
            <a:r>
              <a:rPr lang="ru-RU" dirty="0" smtClean="0"/>
              <a:t>словосочетанием?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dirty="0" smtClean="0"/>
              <a:t> На опушке возле пруда росли белые ромашки.</a:t>
            </a:r>
          </a:p>
          <a:p>
            <a:r>
              <a:rPr lang="ru-RU" sz="4400" b="1" dirty="0" smtClean="0"/>
              <a:t>1) белые ромашки</a:t>
            </a:r>
          </a:p>
          <a:p>
            <a:r>
              <a:rPr lang="ru-RU" sz="4400" b="1" dirty="0" smtClean="0"/>
              <a:t>2) росли ромашки </a:t>
            </a:r>
          </a:p>
          <a:p>
            <a:r>
              <a:rPr lang="ru-RU" sz="4400" b="1" dirty="0" smtClean="0"/>
              <a:t>3) росли на опушке</a:t>
            </a:r>
          </a:p>
          <a:p>
            <a:r>
              <a:rPr lang="ru-RU" sz="4400" b="1" dirty="0" smtClean="0"/>
              <a:t>4)росли возле пруда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98477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пропущена </a:t>
            </a:r>
            <a:br>
              <a:rPr lang="ru-RU" dirty="0" smtClean="0"/>
            </a:br>
            <a:r>
              <a:rPr lang="ru-RU" dirty="0" smtClean="0"/>
              <a:t>буква И в корне?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1) </a:t>
            </a:r>
            <a:r>
              <a:rPr lang="ru-RU" sz="4400" b="1" dirty="0" err="1" smtClean="0"/>
              <a:t>картоф</a:t>
            </a:r>
            <a:r>
              <a:rPr lang="ru-RU" sz="4400" b="1" dirty="0" smtClean="0"/>
              <a:t>…ль</a:t>
            </a:r>
          </a:p>
          <a:p>
            <a:r>
              <a:rPr lang="ru-RU" sz="4400" b="1" dirty="0" smtClean="0"/>
              <a:t>2) учит..ль</a:t>
            </a:r>
          </a:p>
          <a:p>
            <a:r>
              <a:rPr lang="ru-RU" sz="4400" b="1" dirty="0" smtClean="0"/>
              <a:t>3) </a:t>
            </a:r>
            <a:r>
              <a:rPr lang="ru-RU" sz="4400" b="1" dirty="0" err="1" smtClean="0"/>
              <a:t>тенн</a:t>
            </a:r>
            <a:r>
              <a:rPr lang="ru-RU" sz="4400" b="1" dirty="0" smtClean="0"/>
              <a:t>…с</a:t>
            </a:r>
          </a:p>
          <a:p>
            <a:r>
              <a:rPr lang="ru-RU" sz="4400" b="1" dirty="0" smtClean="0"/>
              <a:t>4) трен..</a:t>
            </a:r>
            <a:r>
              <a:rPr lang="ru-RU" sz="4400" b="1" dirty="0" err="1" smtClean="0"/>
              <a:t>р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3312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 пишется  Ь знак?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1) рож..</a:t>
            </a:r>
          </a:p>
          <a:p>
            <a:r>
              <a:rPr lang="ru-RU" sz="4800" b="1" dirty="0" smtClean="0"/>
              <a:t>2) калач ..</a:t>
            </a:r>
          </a:p>
          <a:p>
            <a:r>
              <a:rPr lang="ru-RU" sz="4800" b="1" dirty="0" smtClean="0"/>
              <a:t>3) сыч..</a:t>
            </a:r>
          </a:p>
          <a:p>
            <a:r>
              <a:rPr lang="ru-RU" sz="4800" b="1" dirty="0" smtClean="0"/>
              <a:t>4) сторож...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8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145</TotalTime>
  <Words>275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Тест 4</vt:lpstr>
      <vt:lpstr>В какой строке слова одной части речи?</vt:lpstr>
      <vt:lpstr>Какое слова нельзя перенести?</vt:lpstr>
      <vt:lpstr> Каким словом нельзя проверить  слово «г..ра» ?</vt:lpstr>
      <vt:lpstr>Какое высказывание ошибочно?</vt:lpstr>
      <vt:lpstr> Какое из слов состоит из корня, суффикса и окончания </vt:lpstr>
      <vt:lpstr>Какая пара не является словосочетанием?</vt:lpstr>
      <vt:lpstr>В каком слове пропущена  буква И в корне?</vt:lpstr>
      <vt:lpstr>В каком слове  пишется  Ь знак?</vt:lpstr>
      <vt:lpstr>В каком слове    не надо писать  на месте пропуска букву С ?</vt:lpstr>
      <vt:lpstr>Выберите из перечня слов два слова, у которых все согласные звуки глухие?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Пирожок</cp:lastModifiedBy>
  <cp:revision>17</cp:revision>
  <dcterms:created xsi:type="dcterms:W3CDTF">2013-02-08T14:43:50Z</dcterms:created>
  <dcterms:modified xsi:type="dcterms:W3CDTF">2013-02-23T15:20:10Z</dcterms:modified>
</cp:coreProperties>
</file>