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Тест 4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912768" cy="2002234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каком слове </a:t>
            </a:r>
            <a:br>
              <a:rPr lang="ru-RU" dirty="0" smtClean="0"/>
            </a:br>
            <a:r>
              <a:rPr lang="ru-RU" sz="6000" b="1" dirty="0" smtClean="0"/>
              <a:t>  не надо </a:t>
            </a:r>
            <a:r>
              <a:rPr lang="ru-RU" dirty="0" smtClean="0"/>
              <a:t>писать  на месте пропуска букву С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7457256" cy="3777283"/>
          </a:xfrm>
        </p:spPr>
        <p:txBody>
          <a:bodyPr>
            <a:normAutofit/>
          </a:bodyPr>
          <a:lstStyle/>
          <a:p>
            <a:r>
              <a:rPr lang="ru-RU" sz="4400" dirty="0" smtClean="0"/>
              <a:t>1) у..кий</a:t>
            </a:r>
          </a:p>
          <a:p>
            <a:r>
              <a:rPr lang="ru-RU" sz="4400" dirty="0" smtClean="0"/>
              <a:t>2) рус..кий</a:t>
            </a:r>
          </a:p>
          <a:p>
            <a:r>
              <a:rPr lang="ru-RU" sz="4400" dirty="0" smtClean="0"/>
              <a:t>3) </a:t>
            </a:r>
            <a:r>
              <a:rPr lang="ru-RU" sz="4400" dirty="0" err="1" smtClean="0"/>
              <a:t>запи</a:t>
            </a:r>
            <a:r>
              <a:rPr lang="ru-RU" sz="4400" dirty="0" smtClean="0"/>
              <a:t>..</a:t>
            </a:r>
            <a:r>
              <a:rPr lang="ru-RU" sz="4400" dirty="0" err="1" smtClean="0"/>
              <a:t>ка</a:t>
            </a:r>
            <a:endParaRPr lang="ru-RU" sz="4400" dirty="0" smtClean="0"/>
          </a:p>
          <a:p>
            <a:r>
              <a:rPr lang="ru-RU" sz="4400" dirty="0" smtClean="0"/>
              <a:t>4) поло..</a:t>
            </a:r>
            <a:r>
              <a:rPr lang="ru-RU" sz="4400" dirty="0" err="1" smtClean="0"/>
              <a:t>ка</a:t>
            </a:r>
            <a:endParaRPr lang="ru-RU" sz="4400" dirty="0"/>
          </a:p>
        </p:txBody>
      </p:sp>
      <p:sp>
        <p:nvSpPr>
          <p:cNvPr id="4" name="Овал 3"/>
          <p:cNvSpPr/>
          <p:nvPr/>
        </p:nvSpPr>
        <p:spPr>
          <a:xfrm>
            <a:off x="539552" y="83671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9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28792" cy="178621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Выберите из перечня слов два слова, у которых все согласные звуки глухие?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7529264" cy="4065315"/>
          </a:xfrm>
        </p:spPr>
        <p:txBody>
          <a:bodyPr>
            <a:noAutofit/>
          </a:bodyPr>
          <a:lstStyle/>
          <a:p>
            <a:r>
              <a:rPr lang="ru-RU" sz="4000" dirty="0" smtClean="0"/>
              <a:t>1) врач</a:t>
            </a:r>
          </a:p>
          <a:p>
            <a:r>
              <a:rPr lang="ru-RU" sz="4000" dirty="0" smtClean="0"/>
              <a:t>2) шить</a:t>
            </a:r>
          </a:p>
          <a:p>
            <a:r>
              <a:rPr lang="ru-RU" sz="4000" dirty="0" smtClean="0"/>
              <a:t>3) братва</a:t>
            </a:r>
          </a:p>
          <a:p>
            <a:r>
              <a:rPr lang="ru-RU" sz="4000" dirty="0" smtClean="0"/>
              <a:t>4) хохотать</a:t>
            </a:r>
          </a:p>
          <a:p>
            <a:r>
              <a:rPr lang="ru-RU" sz="4000" dirty="0" smtClean="0"/>
              <a:t>5)  белый</a:t>
            </a:r>
          </a:p>
          <a:p>
            <a:r>
              <a:rPr lang="ru-RU" sz="4000" dirty="0" smtClean="0"/>
              <a:t>6) товарищ</a:t>
            </a:r>
            <a:endParaRPr lang="ru-RU" sz="4000" dirty="0"/>
          </a:p>
        </p:txBody>
      </p:sp>
      <p:sp>
        <p:nvSpPr>
          <p:cNvPr id="4" name="Овал 3"/>
          <p:cNvSpPr/>
          <p:nvPr/>
        </p:nvSpPr>
        <p:spPr>
          <a:xfrm>
            <a:off x="0" y="836712"/>
            <a:ext cx="1453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10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624736" cy="1714202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В какой строке слова одной части речи?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820472" cy="4137323"/>
          </a:xfrm>
        </p:spPr>
        <p:txBody>
          <a:bodyPr>
            <a:normAutofit/>
          </a:bodyPr>
          <a:lstStyle/>
          <a:p>
            <a:pPr marL="779526" indent="-742950">
              <a:buNone/>
            </a:pPr>
            <a:r>
              <a:rPr lang="ru-RU" sz="4400" dirty="0" smtClean="0"/>
              <a:t>1)солнце, солнечный, солнышко</a:t>
            </a:r>
          </a:p>
          <a:p>
            <a:pPr marL="779526" indent="-742950">
              <a:buNone/>
            </a:pPr>
            <a:r>
              <a:rPr lang="ru-RU" sz="4400" dirty="0" smtClean="0"/>
              <a:t>2)лодка, ложка, сложил</a:t>
            </a:r>
          </a:p>
          <a:p>
            <a:pPr marL="779526" indent="-742950">
              <a:buNone/>
            </a:pPr>
            <a:r>
              <a:rPr lang="ru-RU" sz="4400" dirty="0" smtClean="0"/>
              <a:t>3) просила, видеть, играю</a:t>
            </a:r>
          </a:p>
          <a:p>
            <a:pPr marL="779526" indent="-742950">
              <a:buNone/>
            </a:pPr>
            <a:r>
              <a:rPr lang="ru-RU" sz="4400" dirty="0" smtClean="0"/>
              <a:t>4) грустный, доброе, красота</a:t>
            </a:r>
          </a:p>
        </p:txBody>
      </p:sp>
      <p:sp>
        <p:nvSpPr>
          <p:cNvPr id="6" name="Овал 5"/>
          <p:cNvSpPr/>
          <p:nvPr/>
        </p:nvSpPr>
        <p:spPr>
          <a:xfrm>
            <a:off x="539552" y="83671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1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6912768" cy="1772816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Какое слова нельзя перенести?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7457256" cy="4281339"/>
          </a:xfrm>
        </p:spPr>
        <p:txBody>
          <a:bodyPr>
            <a:normAutofit/>
          </a:bodyPr>
          <a:lstStyle/>
          <a:p>
            <a:r>
              <a:rPr lang="ru-RU" sz="4800" dirty="0" smtClean="0"/>
              <a:t>1) князь</a:t>
            </a:r>
          </a:p>
          <a:p>
            <a:r>
              <a:rPr lang="ru-RU" sz="4800" dirty="0" smtClean="0"/>
              <a:t>2) сарай</a:t>
            </a:r>
          </a:p>
          <a:p>
            <a:r>
              <a:rPr lang="ru-RU" sz="4800" dirty="0" smtClean="0"/>
              <a:t>3) нельзя</a:t>
            </a:r>
          </a:p>
          <a:p>
            <a:r>
              <a:rPr lang="ru-RU" sz="4800" dirty="0" smtClean="0"/>
              <a:t>4) </a:t>
            </a:r>
            <a:r>
              <a:rPr lang="ru-RU" sz="4800" dirty="0" smtClean="0"/>
              <a:t>аллея</a:t>
            </a:r>
            <a:endParaRPr lang="ru-RU" sz="4800" dirty="0"/>
          </a:p>
        </p:txBody>
      </p:sp>
      <p:sp>
        <p:nvSpPr>
          <p:cNvPr id="4" name="Овал 3"/>
          <p:cNvSpPr/>
          <p:nvPr/>
        </p:nvSpPr>
        <p:spPr>
          <a:xfrm>
            <a:off x="467544" y="620688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2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192688" cy="2650306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 Каким словом нельзя проверить  слово </a:t>
            </a:r>
            <a:r>
              <a:rPr lang="ru-RU" sz="5400" dirty="0" smtClean="0"/>
              <a:t>«г..</a:t>
            </a:r>
            <a:r>
              <a:rPr lang="ru-RU" sz="5400" dirty="0" err="1" smtClean="0"/>
              <a:t>ра</a:t>
            </a:r>
            <a:r>
              <a:rPr lang="ru-RU" sz="5400" dirty="0" smtClean="0"/>
              <a:t>» 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068960"/>
            <a:ext cx="7457256" cy="305720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1) горе</a:t>
            </a:r>
          </a:p>
          <a:p>
            <a:r>
              <a:rPr lang="ru-RU" sz="4000" b="1" dirty="0" smtClean="0"/>
              <a:t>2) горный</a:t>
            </a:r>
          </a:p>
          <a:p>
            <a:r>
              <a:rPr lang="ru-RU" sz="4000" b="1" dirty="0" smtClean="0"/>
              <a:t>3) горы</a:t>
            </a:r>
          </a:p>
          <a:p>
            <a:r>
              <a:rPr lang="ru-RU" sz="4000" b="1" dirty="0" smtClean="0"/>
              <a:t>4) взгорье</a:t>
            </a:r>
            <a:endParaRPr lang="ru-RU" sz="4000" b="1" dirty="0"/>
          </a:p>
        </p:txBody>
      </p:sp>
      <p:sp>
        <p:nvSpPr>
          <p:cNvPr id="4" name="Овал 3"/>
          <p:cNvSpPr/>
          <p:nvPr/>
        </p:nvSpPr>
        <p:spPr>
          <a:xfrm>
            <a:off x="539552" y="83671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3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089104" cy="114300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Какое высказывание </a:t>
            </a:r>
            <a:r>
              <a:rPr lang="ru-RU" sz="4900" b="1" dirty="0" smtClean="0"/>
              <a:t>ошибочно?</a:t>
            </a:r>
            <a:endParaRPr lang="ru-RU" sz="49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1) Окончание –изменяемая часть слова.</a:t>
            </a:r>
          </a:p>
          <a:p>
            <a:r>
              <a:rPr lang="ru-RU" sz="3600" dirty="0" smtClean="0"/>
              <a:t>2) Глагол  – часть речи, обозначает действие предмета. </a:t>
            </a:r>
          </a:p>
          <a:p>
            <a:r>
              <a:rPr lang="ru-RU" sz="3600" dirty="0" smtClean="0"/>
              <a:t>3) Предлог пишется отдельно.</a:t>
            </a:r>
          </a:p>
          <a:p>
            <a:r>
              <a:rPr lang="ru-RU" sz="3600" dirty="0" smtClean="0"/>
              <a:t>4) Существительное обозначает  признак предмета.</a:t>
            </a:r>
            <a:endParaRPr lang="ru-RU" sz="3600" dirty="0"/>
          </a:p>
        </p:txBody>
      </p:sp>
      <p:sp>
        <p:nvSpPr>
          <p:cNvPr id="4" name="Овал 3"/>
          <p:cNvSpPr/>
          <p:nvPr/>
        </p:nvSpPr>
        <p:spPr>
          <a:xfrm>
            <a:off x="539552" y="54868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4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40760" cy="1354162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 Какое из слов состоит из корня, суффикса и окончания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 .</a:t>
            </a:r>
          </a:p>
          <a:p>
            <a:r>
              <a:rPr lang="ru-RU" sz="4000" b="1" dirty="0" smtClean="0"/>
              <a:t>1) рыба</a:t>
            </a:r>
          </a:p>
          <a:p>
            <a:r>
              <a:rPr lang="ru-RU" sz="4000" b="1" dirty="0" smtClean="0"/>
              <a:t>2) записка</a:t>
            </a:r>
          </a:p>
          <a:p>
            <a:r>
              <a:rPr lang="ru-RU" sz="4000" b="1" dirty="0" smtClean="0"/>
              <a:t>3) полёт</a:t>
            </a:r>
          </a:p>
          <a:p>
            <a:r>
              <a:rPr lang="ru-RU" sz="4000" b="1" dirty="0" smtClean="0"/>
              <a:t>4) игрушки</a:t>
            </a:r>
            <a:endParaRPr lang="ru-RU" sz="4000" b="1" dirty="0"/>
          </a:p>
        </p:txBody>
      </p:sp>
      <p:sp>
        <p:nvSpPr>
          <p:cNvPr id="4" name="Овал 3"/>
          <p:cNvSpPr/>
          <p:nvPr/>
        </p:nvSpPr>
        <p:spPr>
          <a:xfrm>
            <a:off x="251520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5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44816" cy="114300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Какая пара </a:t>
            </a:r>
            <a:r>
              <a:rPr lang="ru-RU" sz="5300" b="1" dirty="0" smtClean="0"/>
              <a:t>не является </a:t>
            </a:r>
            <a:r>
              <a:rPr lang="ru-RU" dirty="0" smtClean="0"/>
              <a:t>словосочетанием?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b="1" dirty="0" smtClean="0"/>
              <a:t> На опушке возле пруда росли белые ромашки.</a:t>
            </a:r>
          </a:p>
          <a:p>
            <a:r>
              <a:rPr lang="ru-RU" sz="4400" b="1" dirty="0" smtClean="0"/>
              <a:t>1) белые ромашки</a:t>
            </a:r>
          </a:p>
          <a:p>
            <a:r>
              <a:rPr lang="ru-RU" sz="4400" b="1" dirty="0" smtClean="0"/>
              <a:t>2) росли ромашки </a:t>
            </a:r>
          </a:p>
          <a:p>
            <a:r>
              <a:rPr lang="ru-RU" sz="4400" b="1" dirty="0" smtClean="0"/>
              <a:t>3) росли на опушке</a:t>
            </a:r>
          </a:p>
          <a:p>
            <a:r>
              <a:rPr lang="ru-RU" sz="4400" b="1" dirty="0" smtClean="0"/>
              <a:t>4)росли возле пруда</a:t>
            </a:r>
            <a:endParaRPr lang="ru-RU" sz="4400" b="1" dirty="0"/>
          </a:p>
        </p:txBody>
      </p:sp>
      <p:sp>
        <p:nvSpPr>
          <p:cNvPr id="4" name="Овал 3"/>
          <p:cNvSpPr/>
          <p:nvPr/>
        </p:nvSpPr>
        <p:spPr>
          <a:xfrm>
            <a:off x="395536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6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984776" cy="114300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каком слове пропущена </a:t>
            </a:r>
            <a:br>
              <a:rPr lang="ru-RU" dirty="0" smtClean="0"/>
            </a:br>
            <a:r>
              <a:rPr lang="ru-RU" dirty="0" smtClean="0"/>
              <a:t>буква И в корне?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1) </a:t>
            </a:r>
            <a:r>
              <a:rPr lang="ru-RU" sz="4400" b="1" dirty="0" err="1" smtClean="0"/>
              <a:t>картоф</a:t>
            </a:r>
            <a:r>
              <a:rPr lang="ru-RU" sz="4400" b="1" dirty="0" smtClean="0"/>
              <a:t>…ль</a:t>
            </a:r>
          </a:p>
          <a:p>
            <a:r>
              <a:rPr lang="ru-RU" sz="4400" b="1" dirty="0" smtClean="0"/>
              <a:t>2) учит..ль</a:t>
            </a:r>
          </a:p>
          <a:p>
            <a:r>
              <a:rPr lang="ru-RU" sz="4400" b="1" dirty="0" smtClean="0"/>
              <a:t>3) </a:t>
            </a:r>
            <a:r>
              <a:rPr lang="ru-RU" sz="4400" b="1" dirty="0" err="1" smtClean="0"/>
              <a:t>тенн</a:t>
            </a:r>
            <a:r>
              <a:rPr lang="ru-RU" sz="4400" b="1" dirty="0" smtClean="0"/>
              <a:t>…с</a:t>
            </a:r>
          </a:p>
          <a:p>
            <a:r>
              <a:rPr lang="ru-RU" sz="4400" b="1" dirty="0" smtClean="0"/>
              <a:t>4) трен..</a:t>
            </a:r>
            <a:r>
              <a:rPr lang="ru-RU" sz="4400" b="1" dirty="0" err="1" smtClean="0"/>
              <a:t>р</a:t>
            </a:r>
            <a:endParaRPr lang="ru-RU" sz="4400" b="1" dirty="0"/>
          </a:p>
        </p:txBody>
      </p:sp>
      <p:sp>
        <p:nvSpPr>
          <p:cNvPr id="4" name="Овал 3"/>
          <p:cNvSpPr/>
          <p:nvPr/>
        </p:nvSpPr>
        <p:spPr>
          <a:xfrm>
            <a:off x="395536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7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233120" cy="114300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каком слове  пишется  Ь знак?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1) рож..</a:t>
            </a:r>
          </a:p>
          <a:p>
            <a:r>
              <a:rPr lang="ru-RU" sz="4800" b="1" dirty="0" smtClean="0"/>
              <a:t>2) калач ..</a:t>
            </a:r>
          </a:p>
          <a:p>
            <a:r>
              <a:rPr lang="ru-RU" sz="4800" b="1" dirty="0" smtClean="0"/>
              <a:t>3) сыч..</a:t>
            </a:r>
          </a:p>
          <a:p>
            <a:r>
              <a:rPr lang="ru-RU" sz="4800" b="1" dirty="0" smtClean="0"/>
              <a:t>4) сторож...</a:t>
            </a:r>
            <a:endParaRPr lang="ru-RU" sz="4800" b="1" dirty="0"/>
          </a:p>
        </p:txBody>
      </p:sp>
      <p:sp>
        <p:nvSpPr>
          <p:cNvPr id="4" name="Овал 3"/>
          <p:cNvSpPr/>
          <p:nvPr/>
        </p:nvSpPr>
        <p:spPr>
          <a:xfrm>
            <a:off x="539552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8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145</TotalTime>
  <Words>275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Тест 4</vt:lpstr>
      <vt:lpstr>В какой строке слова одной части речи?</vt:lpstr>
      <vt:lpstr>Какое слова нельзя перенести?</vt:lpstr>
      <vt:lpstr> Каким словом нельзя проверить  слово «г..ра» ?</vt:lpstr>
      <vt:lpstr>Какое высказывание ошибочно?</vt:lpstr>
      <vt:lpstr> Какое из слов состоит из корня, суффикса и окончания </vt:lpstr>
      <vt:lpstr>Какая пара не является словосочетанием?</vt:lpstr>
      <vt:lpstr>В каком слове пропущена  буква И в корне?</vt:lpstr>
      <vt:lpstr>В каком слове  пишется  Ь знак?</vt:lpstr>
      <vt:lpstr>В каком слове    не надо писать  на месте пропуска букву С ?</vt:lpstr>
      <vt:lpstr>Выберите из перечня слов два слова, у которых все согласные звуки глухие?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1</dc:title>
  <dc:creator>Чечёткина Д. Ю.</dc:creator>
  <cp:lastModifiedBy>Пирожок</cp:lastModifiedBy>
  <cp:revision>17</cp:revision>
  <dcterms:created xsi:type="dcterms:W3CDTF">2013-02-08T14:43:50Z</dcterms:created>
  <dcterms:modified xsi:type="dcterms:W3CDTF">2013-02-23T15:20:10Z</dcterms:modified>
</cp:coreProperties>
</file>