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5803AB-0430-4662-BF4C-9DA8782AE79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Тест 3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912768" cy="200223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прилагательном </a:t>
            </a:r>
            <a:br>
              <a:rPr lang="ru-RU" dirty="0" smtClean="0"/>
            </a:br>
            <a:r>
              <a:rPr lang="ru-RU" sz="6000" b="1" dirty="0" smtClean="0"/>
              <a:t> надо </a:t>
            </a:r>
            <a:r>
              <a:rPr lang="ru-RU" dirty="0" smtClean="0"/>
              <a:t>писать  на месте пропуска букву </a:t>
            </a:r>
            <a:r>
              <a:rPr lang="ru-RU" b="1" dirty="0" smtClean="0"/>
              <a:t>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7457256" cy="377728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1) </a:t>
            </a:r>
            <a:r>
              <a:rPr lang="ru-RU" sz="4400" dirty="0" err="1" smtClean="0"/>
              <a:t>крас</a:t>
            </a:r>
            <a:r>
              <a:rPr lang="ru-RU" sz="4400" dirty="0" smtClean="0"/>
              <a:t>..</a:t>
            </a:r>
            <a:r>
              <a:rPr lang="ru-RU" sz="4400" dirty="0" err="1" smtClean="0"/>
              <a:t>ный</a:t>
            </a:r>
            <a:endParaRPr lang="ru-RU" sz="4400" dirty="0" smtClean="0"/>
          </a:p>
          <a:p>
            <a:r>
              <a:rPr lang="ru-RU" sz="4400" dirty="0" smtClean="0"/>
              <a:t>2) яс…</a:t>
            </a:r>
            <a:r>
              <a:rPr lang="ru-RU" sz="4400" dirty="0" err="1" smtClean="0"/>
              <a:t>ный</a:t>
            </a:r>
            <a:endParaRPr lang="ru-RU" sz="4400" dirty="0" smtClean="0"/>
          </a:p>
          <a:p>
            <a:r>
              <a:rPr lang="ru-RU" sz="4400" dirty="0" smtClean="0"/>
              <a:t>3) свис..</a:t>
            </a:r>
            <a:r>
              <a:rPr lang="ru-RU" sz="4400" dirty="0" err="1" smtClean="0"/>
              <a:t>нул</a:t>
            </a:r>
            <a:endParaRPr lang="ru-RU" sz="4400" dirty="0" smtClean="0"/>
          </a:p>
          <a:p>
            <a:r>
              <a:rPr lang="ru-RU" sz="4400" dirty="0" smtClean="0"/>
              <a:t>4)интерес ..</a:t>
            </a:r>
            <a:r>
              <a:rPr lang="ru-RU" sz="4400" dirty="0" err="1" smtClean="0"/>
              <a:t>ный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9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28792" cy="178621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из перечня слов два слова, у которых все согласные звуки звонкие?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7529264" cy="4065315"/>
          </a:xfrm>
        </p:spPr>
        <p:txBody>
          <a:bodyPr>
            <a:noAutofit/>
          </a:bodyPr>
          <a:lstStyle/>
          <a:p>
            <a:r>
              <a:rPr lang="ru-RU" sz="4000" dirty="0" smtClean="0"/>
              <a:t>1) сильно</a:t>
            </a:r>
          </a:p>
          <a:p>
            <a:r>
              <a:rPr lang="ru-RU" sz="4000" dirty="0" smtClean="0"/>
              <a:t>2) заяц</a:t>
            </a:r>
          </a:p>
          <a:p>
            <a:r>
              <a:rPr lang="ru-RU" sz="4000" dirty="0" smtClean="0"/>
              <a:t>3) кружки</a:t>
            </a:r>
          </a:p>
          <a:p>
            <a:r>
              <a:rPr lang="ru-RU" sz="4000" dirty="0" smtClean="0"/>
              <a:t>4) буран</a:t>
            </a:r>
          </a:p>
          <a:p>
            <a:r>
              <a:rPr lang="ru-RU" sz="4000" dirty="0" smtClean="0"/>
              <a:t>5) голодный</a:t>
            </a:r>
          </a:p>
          <a:p>
            <a:r>
              <a:rPr lang="ru-RU" sz="4000" dirty="0" smtClean="0"/>
              <a:t>6) голод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0" y="836712"/>
            <a:ext cx="1453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624736" cy="1714202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Какими частями речи являются выделенные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r>
              <a:rPr lang="ru-RU" sz="4800" dirty="0" smtClean="0"/>
              <a:t>1. Ирина песню </a:t>
            </a:r>
            <a:r>
              <a:rPr lang="ru-RU" sz="6000" b="1" dirty="0" smtClean="0"/>
              <a:t>запевала</a:t>
            </a:r>
            <a:r>
              <a:rPr lang="ru-RU" sz="4800" dirty="0" smtClean="0"/>
              <a:t> Она </a:t>
            </a:r>
            <a:r>
              <a:rPr lang="ru-RU" sz="4800" dirty="0" smtClean="0"/>
              <a:t>в школе лучшая  </a:t>
            </a:r>
          </a:p>
          <a:p>
            <a:pPr>
              <a:buNone/>
            </a:pPr>
            <a:r>
              <a:rPr lang="ru-RU" sz="6600" b="1" dirty="0" smtClean="0"/>
              <a:t>запевала.</a:t>
            </a:r>
          </a:p>
          <a:p>
            <a:pPr algn="ctr">
              <a:buNone/>
            </a:pP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2204864"/>
            <a:ext cx="410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149080"/>
            <a:ext cx="410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2</a:t>
            </a:r>
          </a:p>
        </p:txBody>
      </p:sp>
      <p:sp>
        <p:nvSpPr>
          <p:cNvPr id="6" name="Овал 5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912768" cy="177281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первый и второй слоги могут быть ударными?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457256" cy="42813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 гвоздики</a:t>
            </a:r>
          </a:p>
          <a:p>
            <a:r>
              <a:rPr lang="ru-RU" sz="4800" dirty="0" smtClean="0"/>
              <a:t>2) столяра</a:t>
            </a:r>
          </a:p>
          <a:p>
            <a:r>
              <a:rPr lang="ru-RU" sz="4800" dirty="0" smtClean="0"/>
              <a:t>3) ножницы</a:t>
            </a:r>
          </a:p>
          <a:p>
            <a:r>
              <a:rPr lang="ru-RU" sz="4800" dirty="0" smtClean="0"/>
              <a:t>4) лужки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67544" y="62068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7164288" cy="265030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какой паре образованное прилагательное </a:t>
            </a:r>
            <a:r>
              <a:rPr lang="ru-RU" sz="4900" b="1" dirty="0" smtClean="0"/>
              <a:t>не является </a:t>
            </a:r>
            <a:r>
              <a:rPr lang="ru-RU" dirty="0" smtClean="0"/>
              <a:t>однокоренным к существительному?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7457256" cy="30572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  лес –  </a:t>
            </a:r>
            <a:r>
              <a:rPr lang="ru-RU" sz="4000" b="1" dirty="0" err="1" smtClean="0"/>
              <a:t>лес</a:t>
            </a:r>
            <a:r>
              <a:rPr lang="ru-RU" sz="4000" b="1" dirty="0" smtClean="0"/>
              <a:t>.. (гриб)</a:t>
            </a:r>
          </a:p>
          <a:p>
            <a:r>
              <a:rPr lang="ru-RU" sz="4000" b="1" dirty="0" smtClean="0"/>
              <a:t>2) соль – </a:t>
            </a:r>
            <a:r>
              <a:rPr lang="ru-RU" sz="4000" b="1" dirty="0" err="1" smtClean="0"/>
              <a:t>соль</a:t>
            </a:r>
            <a:r>
              <a:rPr lang="ru-RU" sz="4000" b="1" dirty="0" smtClean="0"/>
              <a:t>.. (номер)</a:t>
            </a:r>
          </a:p>
          <a:p>
            <a:r>
              <a:rPr lang="ru-RU" sz="4000" b="1" dirty="0" smtClean="0"/>
              <a:t>3) класс – </a:t>
            </a:r>
            <a:r>
              <a:rPr lang="ru-RU" sz="4000" b="1" dirty="0" err="1" smtClean="0"/>
              <a:t>класс</a:t>
            </a:r>
            <a:r>
              <a:rPr lang="ru-RU" sz="4000" b="1" dirty="0" smtClean="0"/>
              <a:t>..( работа)</a:t>
            </a:r>
          </a:p>
          <a:p>
            <a:r>
              <a:rPr lang="ru-RU" sz="4000" b="1" dirty="0" smtClean="0"/>
              <a:t>4) глаз – </a:t>
            </a:r>
            <a:r>
              <a:rPr lang="ru-RU" sz="4000" b="1" dirty="0" err="1" smtClean="0"/>
              <a:t>глаз</a:t>
            </a:r>
            <a:r>
              <a:rPr lang="ru-RU" sz="4000" b="1" dirty="0" smtClean="0"/>
              <a:t>..(капли)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089104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Какое высказывание </a:t>
            </a:r>
            <a:r>
              <a:rPr lang="ru-RU" sz="4900" b="1" dirty="0" smtClean="0"/>
              <a:t>ошибочно?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1) Приставка и суффикс – части слова.</a:t>
            </a:r>
          </a:p>
          <a:p>
            <a:r>
              <a:rPr lang="ru-RU" sz="3600" dirty="0" smtClean="0"/>
              <a:t>2) Существительное и прилагательное – части речи.</a:t>
            </a:r>
          </a:p>
          <a:p>
            <a:r>
              <a:rPr lang="ru-RU" sz="3600" dirty="0" smtClean="0"/>
              <a:t>3) Приставка пишется отдельно.</a:t>
            </a:r>
          </a:p>
          <a:p>
            <a:r>
              <a:rPr lang="ru-RU" sz="3600" dirty="0" smtClean="0"/>
              <a:t>4) Не с глаголом пишется раздельно .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39552" y="5486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40760" cy="1354162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Вставьте слово подходящее по смыслу пословицы.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 Перед сильными мы зайцы, перед … - слоны.</a:t>
            </a:r>
          </a:p>
          <a:p>
            <a:r>
              <a:rPr lang="ru-RU" sz="4000" b="1" dirty="0" smtClean="0"/>
              <a:t>1)злыми</a:t>
            </a:r>
          </a:p>
          <a:p>
            <a:r>
              <a:rPr lang="ru-RU" sz="4000" b="1" dirty="0" smtClean="0"/>
              <a:t>2) нежными</a:t>
            </a:r>
          </a:p>
          <a:p>
            <a:r>
              <a:rPr lang="ru-RU" sz="4000" b="1" dirty="0" smtClean="0"/>
              <a:t>3) крепкими</a:t>
            </a:r>
          </a:p>
          <a:p>
            <a:r>
              <a:rPr lang="ru-RU" sz="4000" b="1" dirty="0" smtClean="0"/>
              <a:t>4) слабыми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44816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Какая пара </a:t>
            </a:r>
            <a:r>
              <a:rPr lang="ru-RU" sz="5300" b="1" dirty="0" smtClean="0"/>
              <a:t>не является </a:t>
            </a:r>
            <a:r>
              <a:rPr lang="ru-RU" dirty="0" smtClean="0"/>
              <a:t>словосочетанием?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/>
              <a:t>На солнце сверкают крупные капли росы.</a:t>
            </a:r>
          </a:p>
          <a:p>
            <a:r>
              <a:rPr lang="ru-RU" sz="4400" b="1" dirty="0" smtClean="0"/>
              <a:t>1) капли росы</a:t>
            </a:r>
          </a:p>
          <a:p>
            <a:r>
              <a:rPr lang="ru-RU" sz="4400" b="1" dirty="0" smtClean="0"/>
              <a:t>2) крупные капли </a:t>
            </a:r>
          </a:p>
          <a:p>
            <a:r>
              <a:rPr lang="ru-RU" sz="4400" b="1" dirty="0" smtClean="0"/>
              <a:t>3) сверкают на солнце</a:t>
            </a:r>
          </a:p>
          <a:p>
            <a:r>
              <a:rPr lang="ru-RU" sz="4400" b="1" dirty="0" smtClean="0"/>
              <a:t>4)сверкают капли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984776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пропущена </a:t>
            </a:r>
            <a:br>
              <a:rPr lang="ru-RU" dirty="0" smtClean="0"/>
            </a:br>
            <a:r>
              <a:rPr lang="ru-RU" dirty="0" smtClean="0"/>
              <a:t>буква Е в корне?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1) </a:t>
            </a:r>
            <a:r>
              <a:rPr lang="ru-RU" sz="4400" b="1" dirty="0" err="1" smtClean="0"/>
              <a:t>восх</a:t>
            </a:r>
            <a:r>
              <a:rPr lang="ru-RU" sz="4400" b="1" dirty="0" smtClean="0"/>
              <a:t>..</a:t>
            </a:r>
            <a:r>
              <a:rPr lang="ru-RU" sz="4400" b="1" dirty="0" err="1" smtClean="0"/>
              <a:t>щение</a:t>
            </a:r>
            <a:endParaRPr lang="ru-RU" sz="4400" b="1" dirty="0" smtClean="0"/>
          </a:p>
          <a:p>
            <a:r>
              <a:rPr lang="ru-RU" sz="4400" b="1" dirty="0" smtClean="0"/>
              <a:t>2) г..</a:t>
            </a:r>
            <a:r>
              <a:rPr lang="ru-RU" sz="4400" b="1" dirty="0" err="1" smtClean="0"/>
              <a:t>мнаст</a:t>
            </a:r>
            <a:endParaRPr lang="ru-RU" sz="4400" b="1" dirty="0" smtClean="0"/>
          </a:p>
          <a:p>
            <a:r>
              <a:rPr lang="ru-RU" sz="4400" b="1" dirty="0" smtClean="0"/>
              <a:t>3) </a:t>
            </a:r>
            <a:r>
              <a:rPr lang="ru-RU" sz="4400" b="1" dirty="0" err="1" smtClean="0"/>
              <a:t>велос</a:t>
            </a:r>
            <a:r>
              <a:rPr lang="ru-RU" sz="4400" b="1" dirty="0" smtClean="0"/>
              <a:t>..</a:t>
            </a:r>
            <a:r>
              <a:rPr lang="ru-RU" sz="4400" b="1" dirty="0" err="1" smtClean="0"/>
              <a:t>педист</a:t>
            </a:r>
            <a:endParaRPr lang="ru-RU" sz="4400" b="1" dirty="0" smtClean="0"/>
          </a:p>
          <a:p>
            <a:r>
              <a:rPr lang="ru-RU" sz="4400" b="1" dirty="0" smtClean="0"/>
              <a:t>4) п..нал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33120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не пишется  Ь знак?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1) </a:t>
            </a:r>
            <a:r>
              <a:rPr lang="ru-RU" sz="4800" b="1" dirty="0" err="1" smtClean="0"/>
              <a:t>мелоч</a:t>
            </a:r>
            <a:r>
              <a:rPr lang="ru-RU" sz="4800" b="1" dirty="0" smtClean="0"/>
              <a:t>..</a:t>
            </a:r>
          </a:p>
          <a:p>
            <a:r>
              <a:rPr lang="ru-RU" sz="4800" b="1" dirty="0" smtClean="0"/>
              <a:t>2) тягач ..</a:t>
            </a:r>
          </a:p>
          <a:p>
            <a:r>
              <a:rPr lang="ru-RU" sz="4800" b="1" dirty="0" smtClean="0"/>
              <a:t>3) </a:t>
            </a:r>
            <a:r>
              <a:rPr lang="ru-RU" sz="4800" b="1" dirty="0" err="1" smtClean="0"/>
              <a:t>доч</a:t>
            </a:r>
            <a:r>
              <a:rPr lang="ru-RU" sz="4800" b="1" dirty="0" smtClean="0"/>
              <a:t>..</a:t>
            </a:r>
          </a:p>
          <a:p>
            <a:r>
              <a:rPr lang="ru-RU" sz="4800" b="1" dirty="0" smtClean="0"/>
              <a:t>4) </a:t>
            </a:r>
            <a:r>
              <a:rPr lang="ru-RU" sz="4800" b="1" dirty="0" err="1" smtClean="0"/>
              <a:t>печ</a:t>
            </a:r>
            <a:r>
              <a:rPr lang="ru-RU" sz="4800" b="1" dirty="0" smtClean="0"/>
              <a:t>...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8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</TotalTime>
  <Words>292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Тест 3</vt:lpstr>
      <vt:lpstr>Какими частями речи являются выделенные слова?</vt:lpstr>
      <vt:lpstr>В каком слове первый и второй слоги могут быть ударными?</vt:lpstr>
      <vt:lpstr>В какой паре образованное прилагательное не является однокоренным к существительному?</vt:lpstr>
      <vt:lpstr>Какое высказывание ошибочно?</vt:lpstr>
      <vt:lpstr> Вставьте слово подходящее по смыслу пословицы.</vt:lpstr>
      <vt:lpstr>Какая пара не является словосочетанием?</vt:lpstr>
      <vt:lpstr>В каком слове пропущена  буква Е в корне?</vt:lpstr>
      <vt:lpstr>В каком слове не пишется  Ь знак?</vt:lpstr>
      <vt:lpstr>В каком прилагательном   надо писать  на месте пропуска букву Т?</vt:lpstr>
      <vt:lpstr>Выберите из перечня слов два слова, у которых все согласные звуки звонкие?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Чечёткина Д. Ю.</dc:creator>
  <cp:lastModifiedBy>Пирожок</cp:lastModifiedBy>
  <cp:revision>13</cp:revision>
  <dcterms:created xsi:type="dcterms:W3CDTF">2013-02-08T14:43:50Z</dcterms:created>
  <dcterms:modified xsi:type="dcterms:W3CDTF">2014-12-03T13:45:44Z</dcterms:modified>
</cp:coreProperties>
</file>