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84" r:id="rId21"/>
    <p:sldId id="278" r:id="rId22"/>
    <p:sldId id="279" r:id="rId23"/>
    <p:sldId id="280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2" r:id="rId43"/>
    <p:sldId id="304" r:id="rId44"/>
    <p:sldId id="305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8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6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7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6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0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6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2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7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97EB-4464-4D54-BCC1-EF395AB585C3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D5C8-2779-4629-92C7-ECE4F79F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9672" y="-603449"/>
            <a:ext cx="5976665" cy="7992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40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51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5655" y="-747464"/>
            <a:ext cx="6192690" cy="8496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14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51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98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9651" y="-783469"/>
            <a:ext cx="6264696" cy="849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85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63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08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36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7643" y="-855478"/>
            <a:ext cx="6264698" cy="8640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61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7643" y="-855478"/>
            <a:ext cx="6408714" cy="8640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18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34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01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3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252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79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635" y="-1071500"/>
            <a:ext cx="6552729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73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15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48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79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1" y="-1035498"/>
            <a:ext cx="6624738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912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1" y="-1035498"/>
            <a:ext cx="6624738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750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3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1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5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435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2" y="-1035496"/>
            <a:ext cx="6624736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860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7624" y="-1107504"/>
            <a:ext cx="6696744" cy="900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32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0999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616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73007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141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609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2" y="-1035496"/>
            <a:ext cx="6624736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604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1" y="-1035498"/>
            <a:ext cx="6624738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559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000999" cy="676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39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5655" y="-819473"/>
            <a:ext cx="6192689" cy="8496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997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1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621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238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1619" y="-1071502"/>
            <a:ext cx="6768754" cy="900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7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10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3628" y="-1071500"/>
            <a:ext cx="6696744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328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619" y="-1071500"/>
            <a:ext cx="6768753" cy="9001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66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707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691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872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9632" y="-1035496"/>
            <a:ext cx="6624736" cy="892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07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644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3627" y="-1071500"/>
            <a:ext cx="6696746" cy="8928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549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272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092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1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7643" y="-855477"/>
            <a:ext cx="6336705" cy="8568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70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9651" y="-855477"/>
            <a:ext cx="6264697" cy="8640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02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5656" y="-747465"/>
            <a:ext cx="6120680" cy="8424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23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215~1\AppData\Local\Temp\FineReader10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918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</cp:revision>
  <dcterms:created xsi:type="dcterms:W3CDTF">2014-03-05T13:19:46Z</dcterms:created>
  <dcterms:modified xsi:type="dcterms:W3CDTF">2014-12-04T14:54:24Z</dcterms:modified>
</cp:coreProperties>
</file>