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%20&#1074;&#1072;&#1078;&#1085;&#1099;&#1077;%20&#1076;&#1086;&#1082;&#1091;&#1084;&#1077;&#1085;&#1090;&#1099;\&#1082;%20&#1074;&#1099;&#1089;&#1090;&#1091;&#1087;&#1083;%20&#1093;&#1086;&#1073;&#1073;&#1080;\After_The_Love_Has_Gone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838200"/>
          </a:xfrm>
        </p:spPr>
        <p:txBody>
          <a:bodyPr/>
          <a:lstStyle/>
          <a:p>
            <a:r>
              <a:rPr lang="ru-RU" dirty="0" smtClean="0"/>
              <a:t>Мои цветы</a:t>
            </a:r>
            <a:endParaRPr lang="ru-RU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6" name="Picture 4" descr="Photo-00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676400"/>
            <a:ext cx="7467600" cy="437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60750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7924800" cy="5411788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00200" y="5349875"/>
            <a:ext cx="5416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2000"/>
              <a:t>Ромашка испокон веков символизирует, </a:t>
            </a:r>
          </a:p>
          <a:p>
            <a:pPr algn="l"/>
            <a:r>
              <a:rPr lang="ru-RU" sz="2000"/>
              <a:t>вместе с березой, русскую природу. </a:t>
            </a:r>
          </a:p>
          <a:p>
            <a:pPr algn="l"/>
            <a:r>
              <a:rPr lang="ru-RU" sz="2000"/>
              <a:t>По народным поверьям, считается, что там,</a:t>
            </a:r>
          </a:p>
          <a:p>
            <a:pPr algn="l"/>
            <a:r>
              <a:rPr lang="ru-RU" sz="2000"/>
              <a:t> где падает звезда, расцветает ромашка.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DSC034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3048000"/>
            <a:ext cx="4800600" cy="3600450"/>
          </a:xfrm>
          <a:prstGeom prst="rect">
            <a:avLst/>
          </a:prstGeom>
          <a:noFill/>
        </p:spPr>
      </p:pic>
      <p:pic>
        <p:nvPicPr>
          <p:cNvPr id="86021" name="Picture 5" descr="DSC034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33350"/>
            <a:ext cx="3429000" cy="2571750"/>
          </a:xfrm>
          <a:prstGeom prst="rect">
            <a:avLst/>
          </a:prstGeom>
          <a:noFill/>
        </p:spPr>
      </p:pic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267200" y="609600"/>
            <a:ext cx="4562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Почему так сладко пахнут розы</a:t>
            </a:r>
          </a:p>
          <a:p>
            <a:r>
              <a:rPr lang="ru-RU" b="1"/>
              <a:t>Принося сумятицу в сердцах?</a:t>
            </a:r>
          </a:p>
          <a:p>
            <a:r>
              <a:rPr lang="ru-RU" b="1"/>
              <a:t>Аромат цветов рождает грезы,</a:t>
            </a:r>
          </a:p>
          <a:p>
            <a:r>
              <a:rPr lang="ru-RU" b="1"/>
              <a:t>Душу будоражат без конца.</a:t>
            </a:r>
          </a:p>
          <a:p>
            <a:r>
              <a:rPr lang="ru-RU" b="1"/>
              <a:t>Сколько шарма, прелести, изыска,</a:t>
            </a:r>
          </a:p>
          <a:p>
            <a:r>
              <a:rPr lang="ru-RU" b="1"/>
              <a:t>Сколько силы в царственном цветке!</a:t>
            </a:r>
          </a:p>
          <a:p>
            <a:r>
              <a:rPr lang="ru-RU" b="1"/>
              <a:t>Лишь шипы – защита зоны риска</a:t>
            </a:r>
          </a:p>
          <a:p>
            <a:r>
              <a:rPr lang="ru-RU" b="1"/>
              <a:t>Оставляет след свой на руке!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hoto-0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йога фото\DSC003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700808"/>
            <a:ext cx="3624262" cy="3852863"/>
          </a:xfrm>
          <a:prstGeom prst="rect">
            <a:avLst/>
          </a:prstGeom>
          <a:noFill/>
        </p:spPr>
      </p:pic>
      <p:pic>
        <p:nvPicPr>
          <p:cNvPr id="1027" name="Picture 3" descr="D:\Foto\июль 13\DSC067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6672"/>
            <a:ext cx="4263614" cy="568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Photo-00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3048000"/>
            <a:ext cx="2924175" cy="3200400"/>
          </a:xfrm>
          <a:prstGeom prst="rect">
            <a:avLst/>
          </a:prstGeom>
          <a:noFill/>
        </p:spPr>
      </p:pic>
      <p:pic>
        <p:nvPicPr>
          <p:cNvPr id="69637" name="Picture 5" descr="Photo-00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1828800"/>
            <a:ext cx="2995613" cy="3124200"/>
          </a:xfrm>
          <a:prstGeom prst="rect">
            <a:avLst/>
          </a:prstGeom>
          <a:noFill/>
        </p:spPr>
      </p:pic>
      <p:pic>
        <p:nvPicPr>
          <p:cNvPr id="69638" name="Picture 6" descr="Photo-00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762000"/>
            <a:ext cx="2312988" cy="2514600"/>
          </a:xfrm>
          <a:prstGeom prst="rect">
            <a:avLst/>
          </a:prstGeom>
          <a:noFill/>
        </p:spPr>
      </p:pic>
      <p:pic>
        <p:nvPicPr>
          <p:cNvPr id="69646" name="After_The_Love_Has_Go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6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381250" y="838200"/>
            <a:ext cx="676275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/>
            <a:r>
              <a:rPr lang="ru-RU" sz="2800"/>
              <a:t>СЕГОДНЯ ПРАЗДНИК САДУ И ДУШЕ</a:t>
            </a:r>
          </a:p>
          <a:p>
            <a:pPr indent="228600"/>
            <a:r>
              <a:rPr lang="ru-RU" sz="2400" b="1"/>
              <a:t>Сегодня распустились все цветы,</a:t>
            </a:r>
          </a:p>
          <a:p>
            <a:pPr indent="228600"/>
            <a:r>
              <a:rPr lang="ru-RU" sz="2400" b="1"/>
              <a:t>Как будто ангелы спустились с небосвода,</a:t>
            </a:r>
          </a:p>
          <a:p>
            <a:pPr indent="228600"/>
            <a:r>
              <a:rPr lang="ru-RU" sz="2400" b="1"/>
              <a:t>И в разноцветье этой красоты,</a:t>
            </a:r>
          </a:p>
          <a:p>
            <a:pPr indent="228600"/>
            <a:r>
              <a:rPr lang="ru-RU" sz="2400" b="1"/>
              <a:t>Божественна и девственна природа.</a:t>
            </a:r>
          </a:p>
          <a:p>
            <a:pPr indent="228600"/>
            <a:r>
              <a:rPr lang="ru-RU" sz="2400" b="1"/>
              <a:t>Пионы белые подобны облакам,</a:t>
            </a:r>
          </a:p>
          <a:p>
            <a:pPr indent="228600"/>
            <a:r>
              <a:rPr lang="ru-RU" sz="2400" b="1"/>
              <a:t>А астры красные как небо на закате,</a:t>
            </a:r>
          </a:p>
          <a:p>
            <a:pPr indent="228600"/>
            <a:r>
              <a:rPr lang="ru-RU" sz="2400" b="1"/>
              <a:t>Росой тюльпан наполнен как бокал</a:t>
            </a:r>
          </a:p>
          <a:p>
            <a:pPr indent="228600"/>
            <a:r>
              <a:rPr lang="ru-RU" sz="2400" b="1"/>
              <a:t>Фиалка в бархатистом синем платье.</a:t>
            </a:r>
          </a:p>
          <a:p>
            <a:pPr indent="228600"/>
            <a:r>
              <a:rPr lang="ru-RU" sz="2400" b="1"/>
              <a:t>Сегодня праздник саду и душе,</a:t>
            </a:r>
          </a:p>
          <a:p>
            <a:pPr indent="228600"/>
            <a:r>
              <a:rPr lang="ru-RU" sz="2400" b="1"/>
              <a:t>Цветы и ангелы спустились к нам из рая,</a:t>
            </a:r>
          </a:p>
          <a:p>
            <a:pPr indent="228600"/>
            <a:r>
              <a:rPr lang="ru-RU" sz="2400" b="1"/>
              <a:t>И в этом сказочном реальном мираже,</a:t>
            </a:r>
          </a:p>
          <a:p>
            <a:pPr indent="228600"/>
            <a:r>
              <a:rPr lang="ru-RU" sz="2400" b="1"/>
              <a:t>Слилась с небесной красота земная.</a:t>
            </a:r>
          </a:p>
          <a:p>
            <a:pPr indent="228600" eaLnBrk="0" hangingPunct="0"/>
            <a:endParaRPr lang="ru-RU" sz="2400" b="1"/>
          </a:p>
        </p:txBody>
      </p:sp>
      <p:pic>
        <p:nvPicPr>
          <p:cNvPr id="95237" name="Picture 5" descr="Photo-0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1951038" cy="2133600"/>
          </a:xfrm>
          <a:prstGeom prst="rect">
            <a:avLst/>
          </a:prstGeom>
          <a:noFill/>
        </p:spPr>
      </p:pic>
      <p:pic>
        <p:nvPicPr>
          <p:cNvPr id="95238" name="Picture 6" descr="P90769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590800"/>
            <a:ext cx="2438400" cy="1836738"/>
          </a:xfrm>
          <a:prstGeom prst="rect">
            <a:avLst/>
          </a:prstGeom>
          <a:noFill/>
        </p:spPr>
      </p:pic>
      <p:pic>
        <p:nvPicPr>
          <p:cNvPr id="95239" name="Picture 7" descr="DSC030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9149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933700" y="304800"/>
            <a:ext cx="59578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/>
            <a:r>
              <a:rPr lang="ru-RU" sz="2000" b="1"/>
              <a:t>В мире цветов так тепло и прохладно</a:t>
            </a:r>
          </a:p>
          <a:p>
            <a:pPr indent="228600"/>
            <a:r>
              <a:rPr lang="ru-RU" sz="2000" b="1"/>
              <a:t>Целый букет ароматов и звуков…</a:t>
            </a:r>
          </a:p>
          <a:p>
            <a:pPr indent="228600"/>
            <a:r>
              <a:rPr lang="ru-RU" sz="2000" b="1"/>
              <a:t>Каждый цветок – он по-своему нарядный…</a:t>
            </a:r>
          </a:p>
          <a:p>
            <a:pPr indent="228600"/>
            <a:r>
              <a:rPr lang="ru-RU" sz="2000" b="1"/>
              <a:t>В форме изысканных праздничных кубков.</a:t>
            </a:r>
          </a:p>
          <a:p>
            <a:pPr indent="228600"/>
            <a:r>
              <a:rPr lang="ru-RU" sz="2000" b="1"/>
              <a:t>В мире цветов я желала б остаться</a:t>
            </a:r>
          </a:p>
          <a:p>
            <a:pPr indent="228600"/>
            <a:r>
              <a:rPr lang="ru-RU" sz="2000" b="1"/>
              <a:t>Стать героиней рассказов и сказок,</a:t>
            </a:r>
          </a:p>
          <a:p>
            <a:pPr indent="228600"/>
            <a:r>
              <a:rPr lang="ru-RU" sz="2000" b="1"/>
              <a:t>Чтоб красотой каждый день любоваться,</a:t>
            </a:r>
          </a:p>
          <a:p>
            <a:pPr indent="228600"/>
            <a:r>
              <a:rPr lang="ru-RU" sz="2000" b="1"/>
              <a:t>Слиться с гармонией света и красок.</a:t>
            </a:r>
          </a:p>
          <a:p>
            <a:pPr indent="228600"/>
            <a:r>
              <a:rPr lang="ru-RU" sz="2000" b="1"/>
              <a:t>Живая красота не долговечна …</a:t>
            </a:r>
          </a:p>
          <a:p>
            <a:pPr indent="228600"/>
            <a:r>
              <a:rPr lang="ru-RU" sz="2000" b="1"/>
              <a:t>И наша жизнь похожа на цветок -</a:t>
            </a:r>
          </a:p>
          <a:p>
            <a:pPr indent="228600"/>
            <a:r>
              <a:rPr lang="ru-RU" sz="2000" b="1"/>
              <a:t>Раскроет лепестки и канет в вечность,</a:t>
            </a:r>
          </a:p>
          <a:p>
            <a:pPr indent="228600"/>
            <a:r>
              <a:rPr lang="ru-RU" sz="2000" b="1"/>
              <a:t>В свой первозданный ангельский исток.</a:t>
            </a:r>
            <a:r>
              <a:rPr lang="ru-RU"/>
              <a:t> </a:t>
            </a:r>
          </a:p>
        </p:txBody>
      </p:sp>
      <p:pic>
        <p:nvPicPr>
          <p:cNvPr id="97285" name="Picture 5" descr="DSC034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57650"/>
            <a:ext cx="3733800" cy="2800350"/>
          </a:xfrm>
          <a:prstGeom prst="rect">
            <a:avLst/>
          </a:prstGeom>
          <a:noFill/>
        </p:spPr>
      </p:pic>
      <p:pic>
        <p:nvPicPr>
          <p:cNvPr id="97286" name="Picture 6" descr="DSC034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4202113"/>
            <a:ext cx="4648200" cy="2655887"/>
          </a:xfrm>
          <a:prstGeom prst="rect">
            <a:avLst/>
          </a:prstGeom>
          <a:noFill/>
        </p:spPr>
      </p:pic>
      <p:pic>
        <p:nvPicPr>
          <p:cNvPr id="97287" name="Picture 7" descr="DSC034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0"/>
            <a:ext cx="238125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SC011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981200"/>
            <a:ext cx="7391400" cy="440055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381000"/>
            <a:ext cx="881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 b="1"/>
              <a:t>Самыми первыми в моем  дворе зацветают нарциссы,</a:t>
            </a:r>
          </a:p>
          <a:p>
            <a:pPr algn="just"/>
            <a:r>
              <a:rPr lang="ru-RU" sz="2400" b="1"/>
              <a:t> А когда расцветают тюльпаны, это значит что пришла</a:t>
            </a:r>
          </a:p>
          <a:p>
            <a:pPr algn="just"/>
            <a:r>
              <a:rPr lang="ru-RU" sz="2400" b="1"/>
              <a:t> настоящая весна и двор превращается в сказочный</a:t>
            </a:r>
          </a:p>
          <a:p>
            <a:pPr algn="just"/>
            <a:r>
              <a:rPr lang="ru-RU" sz="2400" b="1"/>
              <a:t> островок.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SC011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DSC011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</p:spPr>
      </p:pic>
      <p:pic>
        <p:nvPicPr>
          <p:cNvPr id="81925" name="Picture 5" descr="DSC011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457200"/>
            <a:ext cx="485775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сканирование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533400"/>
            <a:ext cx="6400800" cy="4376738"/>
          </a:xfrm>
          <a:prstGeom prst="rect">
            <a:avLst/>
          </a:prstGeom>
          <a:noFill/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57200" y="4876800"/>
            <a:ext cx="2813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/>
            <a:r>
              <a:rPr lang="ru-RU"/>
              <a:t>СИРЕНЬ И КРАСОТА</a:t>
            </a:r>
          </a:p>
          <a:p>
            <a:pPr indent="228600"/>
            <a:r>
              <a:rPr lang="ru-RU"/>
              <a:t>Наверно неспроста</a:t>
            </a:r>
          </a:p>
          <a:p>
            <a:pPr indent="228600"/>
            <a:r>
              <a:rPr lang="ru-RU"/>
              <a:t>Подобием креста</a:t>
            </a:r>
          </a:p>
          <a:p>
            <a:pPr indent="228600"/>
            <a:r>
              <a:rPr lang="ru-RU"/>
              <a:t>Цветут цветы сирени -</a:t>
            </a:r>
          </a:p>
          <a:p>
            <a:pPr indent="228600"/>
            <a:r>
              <a:rPr lang="ru-RU"/>
              <a:t>Блаженство и смиренье.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105400" y="5105400"/>
            <a:ext cx="2763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28600"/>
            <a:r>
              <a:rPr lang="ru-RU"/>
              <a:t>Приблизился рассвет,</a:t>
            </a:r>
          </a:p>
          <a:p>
            <a:pPr indent="228600"/>
            <a:r>
              <a:rPr lang="ru-RU"/>
              <a:t>Сирень меняет цвет :</a:t>
            </a:r>
          </a:p>
          <a:p>
            <a:pPr indent="228600"/>
            <a:r>
              <a:rPr lang="ru-RU"/>
              <a:t>Сирень как будто тлеет,</a:t>
            </a:r>
          </a:p>
          <a:p>
            <a:pPr indent="228600"/>
            <a:r>
              <a:rPr lang="ru-RU"/>
              <a:t>Становится светлее.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DSC034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400"/>
            <a:ext cx="4286250" cy="5715000"/>
          </a:xfrm>
          <a:prstGeom prst="rect">
            <a:avLst/>
          </a:prstGeom>
          <a:noFill/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67200" y="1265238"/>
            <a:ext cx="4876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/>
            <a:r>
              <a:rPr lang="ru-RU" sz="2400" b="1"/>
              <a:t>Ирис</a:t>
            </a:r>
          </a:p>
          <a:p>
            <a:pPr indent="342900"/>
            <a:r>
              <a:rPr lang="ru-RU" sz="2400" b="1"/>
              <a:t>... Изысканно- волшебные цветы</a:t>
            </a:r>
          </a:p>
          <a:p>
            <a:pPr indent="342900"/>
            <a:r>
              <a:rPr lang="ru-RU" sz="2400" b="1"/>
              <a:t>Небесно- голубым огнем</a:t>
            </a:r>
          </a:p>
          <a:p>
            <a:pPr indent="342900"/>
            <a:r>
              <a:rPr lang="ru-RU" sz="2400" b="1"/>
              <a:t> в саду пылают.</a:t>
            </a:r>
          </a:p>
          <a:p>
            <a:pPr indent="342900"/>
            <a:r>
              <a:rPr lang="ru-RU" sz="2400" b="1"/>
              <a:t>Их нежные воздушные черты</a:t>
            </a:r>
          </a:p>
          <a:p>
            <a:pPr indent="342900"/>
            <a:r>
              <a:rPr lang="ru-RU" sz="2400" b="1"/>
              <a:t>Изяществом своим </a:t>
            </a:r>
          </a:p>
          <a:p>
            <a:pPr indent="342900"/>
            <a:r>
              <a:rPr lang="ru-RU" sz="2400" b="1"/>
              <a:t>поэтов вдохновляют.</a:t>
            </a:r>
          </a:p>
          <a:p>
            <a:pPr indent="342900"/>
            <a:r>
              <a:rPr lang="ru-RU" sz="2400" b="1"/>
              <a:t>Их листья – словно</a:t>
            </a:r>
          </a:p>
          <a:p>
            <a:pPr indent="342900"/>
            <a:r>
              <a:rPr lang="ru-RU" sz="2400" b="1"/>
              <a:t> лезвия меча,</a:t>
            </a:r>
          </a:p>
          <a:p>
            <a:pPr indent="342900"/>
            <a:r>
              <a:rPr lang="ru-RU" sz="2400" b="1"/>
              <a:t>Сражают строгостью и </a:t>
            </a:r>
          </a:p>
          <a:p>
            <a:pPr indent="342900"/>
            <a:r>
              <a:rPr lang="ru-RU" sz="2400" b="1"/>
              <a:t>совершенством линий.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DSC034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248400" cy="4686300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33400" y="4724400"/>
            <a:ext cx="6994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2400" b="1"/>
              <a:t>В конце мая зацветает</a:t>
            </a:r>
          </a:p>
          <a:p>
            <a:pPr algn="l"/>
            <a:r>
              <a:rPr lang="ru-RU" sz="2400" b="1"/>
              <a:t> царственный цветок пион. </a:t>
            </a:r>
          </a:p>
          <a:p>
            <a:pPr algn="l"/>
            <a:r>
              <a:rPr lang="ru-RU" sz="2400" b="1"/>
              <a:t>Цветет он 10 – 15 дней, но</a:t>
            </a:r>
          </a:p>
          <a:p>
            <a:pPr algn="l"/>
            <a:r>
              <a:rPr lang="ru-RU" sz="2400" b="1"/>
              <a:t> куст остается декоративным, </a:t>
            </a:r>
          </a:p>
          <a:p>
            <a:pPr algn="l"/>
            <a:r>
              <a:rPr lang="ru-RU" sz="2400" b="1"/>
              <a:t>так как у растения красивые резные листья</a:t>
            </a:r>
            <a:r>
              <a:rPr lang="ru-RU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DSC03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4800600" cy="3600450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914400" y="4495800"/>
            <a:ext cx="77993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/>
            <a:r>
              <a:rPr lang="ru-RU" sz="2400" b="1"/>
              <a:t>В мае и ирис цветет, и пион,</a:t>
            </a:r>
          </a:p>
          <a:p>
            <a:pPr indent="342900"/>
            <a:r>
              <a:rPr lang="ru-RU" sz="2400" b="1"/>
              <a:t>Красуется мак в своей яркой рубашке,</a:t>
            </a:r>
          </a:p>
          <a:p>
            <a:pPr indent="342900"/>
            <a:r>
              <a:rPr lang="ru-RU" sz="2400" b="1"/>
              <a:t>Но только опять я иду на поклон</a:t>
            </a:r>
          </a:p>
          <a:p>
            <a:pPr indent="342900"/>
            <a:r>
              <a:rPr lang="ru-RU" sz="2400" b="1"/>
              <a:t>Пусть к скромной, но милой для сердца ромашке.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124200" y="990600"/>
            <a:ext cx="5743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828800"/>
            <a:r>
              <a:rPr lang="ru-RU" sz="2000" b="1"/>
              <a:t>В центре клумбы у Людашки,</a:t>
            </a:r>
          </a:p>
          <a:p>
            <a:pPr indent="1828800"/>
            <a:r>
              <a:rPr lang="ru-RU" sz="2000" b="1"/>
              <a:t>Расцвели цветы – ромашки</a:t>
            </a:r>
          </a:p>
          <a:p>
            <a:pPr indent="1828800"/>
            <a:r>
              <a:rPr lang="ru-RU" sz="2000" b="1"/>
              <a:t>Целый день красуются,</a:t>
            </a:r>
          </a:p>
          <a:p>
            <a:pPr indent="1828800"/>
            <a:r>
              <a:rPr lang="ru-RU" sz="2000" b="1"/>
              <a:t>Платьями любуются.</a:t>
            </a:r>
          </a:p>
          <a:p>
            <a:pPr indent="1828800"/>
            <a:r>
              <a:rPr lang="ru-RU" sz="2000" b="1"/>
              <a:t>Как большое блюдечко</a:t>
            </a:r>
          </a:p>
          <a:p>
            <a:pPr indent="1828800"/>
            <a:r>
              <a:rPr lang="ru-RU" sz="2000" b="1"/>
              <a:t>Беленькая юбочка </a:t>
            </a:r>
          </a:p>
          <a:p>
            <a:pPr indent="1828800"/>
            <a:r>
              <a:rPr lang="ru-RU" sz="2000" b="1"/>
              <a:t>Ярко – желтый колпачок</a:t>
            </a:r>
          </a:p>
          <a:p>
            <a:pPr indent="1828800"/>
            <a:r>
              <a:rPr lang="ru-RU" sz="2000" b="1"/>
              <a:t>Да зеленый башмачок.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421</Words>
  <Application>Microsoft Office PowerPoint</Application>
  <PresentationFormat>Экран (4:3)</PresentationFormat>
  <Paragraphs>79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Мои цветы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2014-11-16T18:38:10Z</dcterms:created>
  <dcterms:modified xsi:type="dcterms:W3CDTF">2014-11-16T18:50:27Z</dcterms:modified>
</cp:coreProperties>
</file>