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245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8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8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8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8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8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8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 advClick="0" advTm="8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8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8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8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 advClick="0" advTm="8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 advClick="0" advTm="8000">
    <p:newsflash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 не такой, как все, и все мы разные…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34400" y="3962400"/>
            <a:ext cx="304800" cy="3048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3733800"/>
            <a:ext cx="2286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ttp://s50.radikal.ru/i128/1010/a0/457efe9549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6628" name="AutoShape 4" descr="http://demotivators.to/media/posters/588/576601_vse-myi-raznyi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30" name="Picture 6" descr="http://demotivators.to/media/posters/588/576601_vse-myi-razny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6705600"/>
            <a:ext cx="1828800" cy="15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 advTm="8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rusdemotivator.ru/uploads/posts/2012-06/1340021188_67809875_myi-vse-takie-razny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010400" y="6705600"/>
            <a:ext cx="1905000" cy="15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 advTm="8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6" name="Picture 2" descr="http://best-dem.ru/wp-content/uploads/2011/04/%D0%9C%D1%8B-%D1%82%D0%B0%D0%BA%D0%B8%D0%B5-%D1%80%D0%B0%D0%B7%D0%BD%D1%8B%D0%B5-%D0%BD%D0%BE-%D1%82%D0%B0%D0%BA%D0%B8%D0%B5-%D0%BE%D0%B4%D0%B8%D0%BD%D0%B0%D0%BA%D0%BE%D0%B2%D1%8B%D0%B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705600"/>
            <a:ext cx="1447800" cy="15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 advTm="8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motivators.ru/sites/default/files/imagecache/main-motivator/motivator-9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124200" y="6324600"/>
            <a:ext cx="3048000" cy="304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 advTm="8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www.planetadruzey.info/_1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562600" y="6553200"/>
            <a:ext cx="3581400" cy="3048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 advTm="8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tonb.ru/upload/iblock/272/2724ae157c85b257b69b71819b86edf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2459"/>
                </a:solidFill>
              </a:rPr>
              <a:t>Мы разные - в этом наше богатство.</a:t>
            </a:r>
            <a:endParaRPr lang="ru-RU" dirty="0">
              <a:solidFill>
                <a:srgbClr val="662459"/>
              </a:solidFill>
            </a:endParaRPr>
          </a:p>
        </p:txBody>
      </p:sp>
    </p:spTree>
  </p:cSld>
  <p:clrMapOvr>
    <a:masterClrMapping/>
  </p:clrMapOvr>
  <p:transition spd="med" advClick="0" advTm="8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43000"/>
            <a:ext cx="8686800" cy="5715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Использованные источники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активные  ссылки на использование изображения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ttp://images.yandex.ru/yandsearch?p=1&amp;text=%D0%BC%D1%8B%20%D1%80%D0%B0%D0%B7%D0%BD%D1%8B%D0%B5&amp;fp=1&amp;pos=38&amp;uinfo=ww-1263-wh-852-fw-1038-fh-598-pd-1&amp;rpt=simage&amp;family=yes&amp;img_url=http%3A%2F%2Fbest-dem.ru%2Fwp-content%2Fuploads%2F2011%2F04%2F%25D0%259C%25D1%258B-%25D1%2582%25D0%25B0%25D0%25BA%25D0%25B8%25D0%25B5-%25D1%2580%25D0%25B0%25D0%25B7%25D0%25BD%25D1%258B%25D0%25B5-%25D0%25BD%25D0%25BE-%25D1%2582%25D0%25B0%25D0%25BA%25D0%25B8%25D0%25B5-%25D0%25BE%25D0%25B4%25D0%25B8%25D0%25BD%25D0%25B0%25D0%25BA%25D0%25BE%25D0%25B2%25D1%258B%25D0%25B5.jpg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8000">
    <p:newsflash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</TotalTime>
  <Words>20</Words>
  <PresentationFormat>Экран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Я не такой, как все, и все мы разные…</vt:lpstr>
      <vt:lpstr>Слайд 2</vt:lpstr>
      <vt:lpstr>Слайд 3</vt:lpstr>
      <vt:lpstr>Слайд 4</vt:lpstr>
      <vt:lpstr>Слайд 5</vt:lpstr>
      <vt:lpstr>Слайд 6</vt:lpstr>
      <vt:lpstr>Мы разные - в этом наше богатство.</vt:lpstr>
      <vt:lpstr>   Использованные источники активные  ссылки на использование изображения  http://images.yandex.ru/yandsearch?p=1&amp;text=%D0%BC%D1%8B%20%D1%80%D0%B0%D0%B7%D0%BD%D1%8B%D0%B5&amp;fp=1&amp;pos=38&amp;uinfo=ww-1263-wh-852-fw-1038-fh-598-pd-1&amp;rpt=simage&amp;family=yes&amp;img_url=http%3A%2F%2Fbest-dem.ru%2Fwp-content%2Fuploads%2F2011%2F04%2F%25D0%259C%25D1%258B-%25D1%2582%25D0%25B0%25D0%25BA%25D0%25B8%25D0%25B5-%25D1%2580%25D0%25B0%25D0%25B7%25D0%25BD%25D1%258B%25D0%25B5-%25D0%25BD%25D0%25BE-%25D1%2582%25D0%25B0%25D0%25BA%25D0%25B8%25D0%25B5-%25D0%25BE%25D0%25B4%25D0%25B8%25D0%25BD%25D0%25B0%25D0%25BA%25D0%25BE%25D0%25B2%25D1%258B%25D0%25B5.jpg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не такой, как все, и все мы разные…</dc:title>
  <cp:lastModifiedBy>Шевченко Л. М.</cp:lastModifiedBy>
  <cp:revision>6</cp:revision>
  <dcterms:modified xsi:type="dcterms:W3CDTF">2014-12-16T05:48:58Z</dcterms:modified>
</cp:coreProperties>
</file>