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FFE6-AEF4-4A49-98B4-D671D5A8F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1A6D-3584-4990-8EE6-C38BCE2D3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99483-B898-40B2-820B-63B78217D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723E-470D-43BE-8EBC-387D4338D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1A62-3333-4067-8585-CC3636C57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9B11-8E05-4401-A529-43E4082D4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D241-7F9C-41A0-80D9-C83E5B4C1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9243D-69DB-491D-BB7D-3084F3BE5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0001-440D-4FCE-9C03-1B064C1E1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56B4F-675B-47C1-BF32-E7B127E40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29C46-BA63-40A7-93AB-E841A0B9B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B9996-0CBC-4D5F-ACF4-784C0699A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846E5-FEA6-451A-A16B-DAA791195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7B0A-B0EE-4217-8D4D-612E392D1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CABF5-1344-45D4-A61A-B1238B67B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E45F-884F-41C3-94F6-37D806004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75405-F97A-4189-8E89-031405355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A4B6E-6D00-49E5-AA64-8CD8FF7EA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BD5C-44B8-4E58-8C2E-EC68BE51D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80761-74E7-4246-A046-FCE38C138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98A95-5409-4998-BDF6-F937ACDE9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4FE44-8F8A-4FC1-AFEE-C44F5DC5B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A5365-7B60-4E06-9592-A6A651DBF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3C64F-1EBC-40E2-A689-16947EDF1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C00CF-5111-4D52-BDAA-9D4DF0850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25F05-06DE-404C-B995-B0BCFC9DB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44E3-0195-4558-A8F4-3B5BE5F9A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9693C-DDC2-4136-91C3-95625C349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A54BE-6EDB-490D-8E79-15FFAC450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D1C3-5AFE-470F-81F7-AE47869FF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6368-C24F-4D04-A10A-B604E7520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9B3AC-C1EA-484E-B52E-BFD0B375A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D4B2-23B7-4762-9BEE-CEB0686B8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5F8F5-F44F-47BB-95EB-163AD3667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6D70-2D30-4D35-A194-541CA804E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20799-C880-498C-8C5D-662DDCF3F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0B547-6E1D-4693-AB0C-F9835DC23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6852E-D745-4CA5-AC8A-57B47D9B8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CA55-88C8-4C15-9143-356986534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4C21-96A5-4E38-82CE-9E8D48216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CF5E-D0C1-4B39-8B8E-6725A8987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E8E56-3D16-45FF-91D2-2DE392DBD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29B1-DA03-43B8-80F9-2EB0AC886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A0943-705C-419F-8757-C6CC268BF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F6545-C11B-4218-9B3E-272007CE1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1856-0C7A-4214-A7D6-7A11F7D65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3FFD-D151-451D-88A2-2CCF96596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E7FE4-8B73-492C-A450-FA6B2638B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0F2D-31D0-4C7E-9094-A52C7BB6D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91AED-E0C6-42FD-A231-0198E4290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B1ED9-9B56-4380-BDB3-F7FAC1B4F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F909-082B-4047-AFC6-821B8EE31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58E2-10C6-41C5-A0AB-101637C66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3106-A583-4637-BEEF-25AA97582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ACDE-C5EB-486F-9714-32792A175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FFED-45A8-410A-B020-CF7485C15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12C53-575C-4AE0-8CEC-32EF55850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30146-FF2D-4EA3-8D4D-CF1D2E570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1A3A3-CC7D-4BF4-A05B-FD161B639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EED3B-EC18-499E-8C56-E10B11F94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BE2F6-70A5-40AF-8F32-527E7A0B7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BA310-E73C-4911-824B-8D14537A0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9ADC-E01A-44DC-85C3-49DFA43AE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95724-2BA1-41F2-A92D-3B4298F71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2BA11-7AA7-40A8-B600-DFFDC8195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20A9A-CD75-44EC-AD92-E6A20ECF9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5F1B-853F-47C4-975A-F4B893F80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01FCD-6A06-49F9-B38E-C18494C46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D826-C725-4EBF-BC86-2E213594E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BDA7-2A7C-41AF-970F-FC7699892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27AA-2577-4DC4-ABC4-87048CF1F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D5FFC-A7D1-42A4-BA40-FC757A312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1BA8-22E7-46DB-902E-C3D508FFD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1E94F-0A93-432F-B99B-3165690D5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951EF-FB7F-4243-A6C6-FD8716E1C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FCB0-4FE3-4213-BB7E-63EDBADA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69B4C-9B98-47AB-B7A9-8E2FD47FD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AF2E-8A8C-444F-A4A6-B091ECF28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EEB9-CC45-4932-91C1-948DE44B1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E419-8E54-43B3-ACA2-07DE44804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F9199-1ABB-4186-AD59-7771B870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F337C-4670-4242-BCB8-DE8C51117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4A93F-78A0-4525-9D52-744C98013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E5D3D-6A99-484F-A074-F7FCE984E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77D89-31CD-4F95-9900-00A3983A5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366B-DD71-4F79-981F-6862FB5E7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721B4-347A-47B3-8B6F-873E69C10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22F92-C3A7-41B4-A82A-2C419E8DE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14405-BADB-4F2D-BCC9-AAA1D6D48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F666-304A-4CE4-B156-1FC6264B4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D89A9-C4FF-41BE-84A6-3F296D168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4B5F-ED37-493C-91F6-10CF005A3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8642-C0C0-47BD-BFDA-29419F88B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DE295-83E9-457D-AEF5-26CD21970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E1758-EA29-4D78-BC04-A0960BDF2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EDEE-F27D-4DF1-B933-F48451EE1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EA51-3029-435C-847E-29C4EDC65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9D25-BD4D-4506-BDDD-1D9929F00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94AB5-6B6C-42D6-B1FC-599CEB71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10FF83-680B-4CA0-8A01-A13331172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65D505-8ABE-4046-8B40-EFD4A36E4B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D96880-F4A2-496D-9CE9-1C4B778083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A21C57-5184-4E5A-8EF2-C5FB41CFC9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553B72-E318-46BC-AB26-DCEA17A115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B97A2-F0C1-4439-BE8A-B778FBAC0C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0E0AA2-A5BA-4004-AFE9-00D26FB56D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D5B8F3-DFFC-4DA6-B5FB-8FA531C8D3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6BBA9-3476-4751-A28B-CE785BD335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Привычки и здоровье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Соколова Е.С.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педагог-психолог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Регионального социопсихологического центра на базе МБУ средней школы № 41 г.о. Тольятти</a:t>
            </a:r>
          </a:p>
          <a:p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15.05.2014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Ученик грызет ногти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/>
          <a:lstStyle/>
          <a:p>
            <a:r>
              <a:rPr lang="ru-RU" dirty="0" smtClean="0"/>
              <a:t>Врач лечит мальчику воспаленные пальцы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322794887754sh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4095762" cy="3080013"/>
          </a:xfrm>
          <a:prstGeom prst="rect">
            <a:avLst/>
          </a:prstGeom>
        </p:spPr>
      </p:pic>
      <p:pic>
        <p:nvPicPr>
          <p:cNvPr id="6" name="Рисунок 5" descr="cc44e18b74a050e868ccd1f06a5bbcb0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86058"/>
            <a:ext cx="3992735" cy="3009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Ученик опаздывает на урок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Мама ругает сына, увидев двойку в дневнике</a:t>
            </a:r>
            <a:endParaRPr lang="ru-RU" dirty="0"/>
          </a:p>
        </p:txBody>
      </p:sp>
      <p:pic>
        <p:nvPicPr>
          <p:cNvPr id="5" name="Рисунок 4" descr="1354732571_SDC18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3571900" cy="4762533"/>
          </a:xfrm>
          <a:prstGeom prst="rect">
            <a:avLst/>
          </a:prstGeom>
        </p:spPr>
      </p:pic>
      <p:pic>
        <p:nvPicPr>
          <p:cNvPr id="6" name="Рисунок 5" descr="50183751_1256196102_d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2952754" cy="3798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Группа ребят курит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/>
          <a:p>
            <a:r>
              <a:rPr lang="ru-RU" dirty="0" smtClean="0"/>
              <a:t>На соревнованиях ребята, задыхаясь, с трудом прибежали к финишу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kur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120455" cy="3143272"/>
          </a:xfrm>
          <a:prstGeom prst="rect">
            <a:avLst/>
          </a:prstGeom>
        </p:spPr>
      </p:pic>
      <p:pic>
        <p:nvPicPr>
          <p:cNvPr id="6" name="Рисунок 5" descr="molodoi-chelovek-ustavshii-posle-probezhki-stoit-0004588509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857496"/>
            <a:ext cx="2682577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Двое взрослых выпивают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19749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Алкоголик дремлет на лавке под дождем</a:t>
            </a:r>
            <a:endParaRPr lang="ru-RU" dirty="0"/>
          </a:p>
        </p:txBody>
      </p:sp>
      <p:pic>
        <p:nvPicPr>
          <p:cNvPr id="5" name="Рисунок 4" descr="1344165484463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496"/>
            <a:ext cx="3190884" cy="2393163"/>
          </a:xfrm>
          <a:prstGeom prst="rect">
            <a:avLst/>
          </a:prstGeom>
        </p:spPr>
      </p:pic>
      <p:pic>
        <p:nvPicPr>
          <p:cNvPr id="6" name="Рисунок 5" descr="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455206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3143248"/>
            <a:ext cx="7772400" cy="1500187"/>
          </a:xfrm>
        </p:spPr>
        <p:txBody>
          <a:bodyPr/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Одними из вредных привычек является курение и употребление алкогольных напитков, что приносит вред организму и нарушают правильный ритм жизни.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ROO_SH_Inter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858047" cy="4786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Что полезно, а что вредно для человека.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28992" y="3214686"/>
            <a:ext cx="2428892" cy="14287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57224" y="2071678"/>
            <a:ext cx="2214578" cy="11430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Социум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43636" y="2214554"/>
            <a:ext cx="2071702" cy="1000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215074" y="4714884"/>
            <a:ext cx="2071702" cy="12144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28662" y="4786322"/>
            <a:ext cx="2286016" cy="1143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Учеба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00364" y="3000372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572132" y="292893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714612" y="435769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5643570" y="442913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Знаете ли вы, что полезно, а что вредно для здоровья человека?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Полезно для человека: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Соблюдать режим дня;</a:t>
            </a:r>
          </a:p>
          <a:p>
            <a:r>
              <a:rPr lang="ru-RU" dirty="0" smtClean="0"/>
              <a:t>Правильно и регулярно питаться;</a:t>
            </a:r>
          </a:p>
          <a:p>
            <a:r>
              <a:rPr lang="ru-RU" dirty="0" smtClean="0"/>
              <a:t>Заниматься спортом;</a:t>
            </a:r>
          </a:p>
          <a:p>
            <a:r>
              <a:rPr lang="ru-RU" dirty="0" smtClean="0"/>
              <a:t>Читать книги;</a:t>
            </a:r>
          </a:p>
          <a:p>
            <a:r>
              <a:rPr lang="ru-RU" dirty="0" smtClean="0"/>
              <a:t>Уметь вести себя в коллективе;</a:t>
            </a:r>
          </a:p>
          <a:p>
            <a:r>
              <a:rPr lang="ru-RU" dirty="0" smtClean="0"/>
              <a:t>Читать книжки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Вредно для человека: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Сидеть много у телевизора или за компьютером;</a:t>
            </a:r>
          </a:p>
          <a:p>
            <a:r>
              <a:rPr lang="ru-RU" dirty="0" smtClean="0"/>
              <a:t>Гулять в неположенных местах;</a:t>
            </a:r>
          </a:p>
          <a:p>
            <a:r>
              <a:rPr lang="ru-RU" dirty="0" smtClean="0"/>
              <a:t>Есть чересчур много сладкого;</a:t>
            </a:r>
          </a:p>
          <a:p>
            <a:r>
              <a:rPr lang="ru-RU" dirty="0" smtClean="0"/>
              <a:t>Пробовать незнакомые вещества;</a:t>
            </a:r>
          </a:p>
          <a:p>
            <a:r>
              <a:rPr lang="ru-RU" dirty="0" smtClean="0"/>
              <a:t>Грубить, драться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«Посеешь привычку – пожнешь характер, посеешь характер – пожнешь судьбу»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Привычка – это то, что мы совершаем, почти не задумываясь, действуя как бы автоматически.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 вредные привычки.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Привычки могут приносить человеку пользу, например, помогают удобно и комфортно организовать свою жизнь или сохраняют его здоровье, поэтому их называют </a:t>
            </a:r>
            <a:r>
              <a:rPr lang="ru-RU" b="1" dirty="0" smtClean="0"/>
              <a:t>полезными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Но бывают и такие привычки, которые наносят вред здоровью людей, - это </a:t>
            </a:r>
            <a:r>
              <a:rPr lang="ru-RU" b="1" dirty="0" smtClean="0"/>
              <a:t>вредные привычки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Привычки и их последствия: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Мальчик чистит зубы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Здоровая красивая улыбка</a:t>
            </a:r>
            <a:endParaRPr lang="ru-RU" dirty="0"/>
          </a:p>
        </p:txBody>
      </p:sp>
      <p:pic>
        <p:nvPicPr>
          <p:cNvPr id="8" name="Рисунок 7" descr="0007-007-Malchik-chistit-zu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4095746" cy="3071810"/>
          </a:xfrm>
          <a:prstGeom prst="rect">
            <a:avLst/>
          </a:prstGeom>
        </p:spPr>
      </p:pic>
      <p:pic>
        <p:nvPicPr>
          <p:cNvPr id="9" name="Рисунок 8" descr="w6333227969877947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5" y="2857496"/>
            <a:ext cx="3505193" cy="2628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Мальчик не хочет мыться и умываться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/>
          <a:lstStyle/>
          <a:p>
            <a:r>
              <a:rPr lang="ru-RU" dirty="0" smtClean="0"/>
              <a:t>С грязным подростком никто не хочет общаться</a:t>
            </a:r>
            <a:endParaRPr lang="ru-RU" dirty="0"/>
          </a:p>
        </p:txBody>
      </p:sp>
      <p:pic>
        <p:nvPicPr>
          <p:cNvPr id="5" name="Рисунок 4" descr="p0066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3842734" cy="4526740"/>
          </a:xfrm>
          <a:prstGeom prst="rect">
            <a:avLst/>
          </a:prstGeom>
        </p:spPr>
      </p:pic>
      <p:pic>
        <p:nvPicPr>
          <p:cNvPr id="6" name="Рисунок 5" descr="pes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12" y="2214554"/>
            <a:ext cx="4014477" cy="3381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Группа ребят делает зарядку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483245"/>
          </a:xfrm>
        </p:spPr>
        <p:txBody>
          <a:bodyPr/>
          <a:lstStyle/>
          <a:p>
            <a:r>
              <a:rPr lang="ru-RU" dirty="0" smtClean="0"/>
              <a:t>На спортивных состязаниях ребята легко и свободно преодолевают дистанцию</a:t>
            </a:r>
            <a:endParaRPr lang="ru-RU" dirty="0"/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1990552"/>
            <a:ext cx="4071967" cy="3795877"/>
          </a:xfrm>
          <a:prstGeom prst="rect">
            <a:avLst/>
          </a:prstGeom>
        </p:spPr>
      </p:pic>
      <p:pic>
        <p:nvPicPr>
          <p:cNvPr id="7" name="Рисунок 6" descr="image3491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4"/>
            <a:ext cx="4247066" cy="3195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Девочка и ее отец убираются в квартире и чистят свою одежду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/>
          <a:lstStyle/>
          <a:p>
            <a:r>
              <a:rPr lang="ru-RU" dirty="0" smtClean="0"/>
              <a:t>Членам семьи приятно находиться в чисто убранной комнате</a:t>
            </a:r>
            <a:endParaRPr lang="ru-RU" dirty="0"/>
          </a:p>
        </p:txBody>
      </p:sp>
      <p:pic>
        <p:nvPicPr>
          <p:cNvPr id="5" name="Рисунок 4" descr="86531141-676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3939018" cy="3000396"/>
          </a:xfrm>
          <a:prstGeom prst="rect">
            <a:avLst/>
          </a:prstGeom>
        </p:spPr>
      </p:pic>
      <p:pic>
        <p:nvPicPr>
          <p:cNvPr id="6" name="Рисунок 5" descr="icdq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86280"/>
            <a:ext cx="3500462" cy="3385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31">
  <a:themeElements>
    <a:clrScheme name="simp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031</Template>
  <TotalTime>156</TotalTime>
  <Words>310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031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Привычки и здоровье</vt:lpstr>
      <vt:lpstr>Что полезно, а что вредно для человека.</vt:lpstr>
      <vt:lpstr>Знаете ли вы, что полезно, а что вредно для здоровья человека?</vt:lpstr>
      <vt:lpstr>«Посеешь привычку – пожнешь характер, посеешь характер – пожнешь судьбу»</vt:lpstr>
      <vt:lpstr>Полезные и вредные привычки.</vt:lpstr>
      <vt:lpstr>Привычки и их последствия: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Привычки и здоровье</dc:title>
  <dc:creator>Ekaterina</dc:creator>
  <cp:lastModifiedBy>Ekaterina</cp:lastModifiedBy>
  <cp:revision>30</cp:revision>
  <dcterms:created xsi:type="dcterms:W3CDTF">2015-01-26T20:38:11Z</dcterms:created>
  <dcterms:modified xsi:type="dcterms:W3CDTF">2015-01-29T17:56:30Z</dcterms:modified>
</cp:coreProperties>
</file>