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255EC5-429C-4E4F-9E0E-5DB12C66FC3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73DF65-C496-4683-AF45-55638665F02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uinfo=ww-1263-wh-705-fw-1038-fh-499-pd-1&amp;p=2&amp;text=%D0%BA%D1%80%D0%B5%D1%89%D0%B5%D0%BD%D0%B8%D0%B5%20%D1%80%D1%83%D1%81%D0%B8&amp;noreask=1&amp;pos=82&amp;rpt=simage&amp;lr=213&amp;img_url=http://12kurgan.ucoz.ru/ucheba/kresheni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4%D0%BE%D1%82%D0%BE%20%D0%BE%D0%BB%D0%B5%D0%B3%D0%B0%20%D0%B2%D0%B5%D1%89%D0%B5%D0%B3%D0%BE&amp;img_url=http://www.rus-obr.ru/files/u15/oleg1111.jpg&amp;pos=2&amp;rpt=simage&amp;lr=213&amp;noreask=1&amp;source=wiz" TargetMode="External"/><Relationship Id="rId3" Type="http://schemas.openxmlformats.org/officeDocument/2006/relationships/hyperlink" Target="http://images.yandex.ru/yandsearch?text=%D1%84%D0%BE%D1%82%D0%BE%20%D0%BA%D0%BD%D1%8F%D0%B3%D0%B8%D0%BD%D0%B8%20%D0%BE%D0%BB%D1%8C%D0%B3%D0%B8&amp;img_url=http%3A%2F%2Fdays.pravoslavie.ru%2FImages%2Fis2245.jpg&amp;pos=2&amp;rpt=simage&amp;lr=213&amp;noreask=1&amp;source=wiz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text=%D1%84%D0%BE%D1%82%D0%BE%20%D1%80%D0%B0%D0%B2%D0%BD%D0%BE%D0%B0%D0%BF%D0%BE%D1%81%D1%82%D0%BE%D0%BB%D1%8C%D0%BD%D1%8B%D0%B9%20%D0%BA%D0%BD%D1%8F%D0%B7%D1%8C%20%D0%B2%D0%BB%D0%B0%D0%B4%D0%B8%D0%BC%D0%B8%D1%80&amp;img_url=http%3A%2F%2Frusk.ru%2Fimages%2F2005%2F1129.jpg&amp;pos=0&amp;rpt=simage&amp;lr=213&amp;noreask=1&amp;source=wiz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1%84%D0%BE%D1%82%D0%BE%20%D0%BE%D0%BB%D0%B5%D0%B3%D0%B0%20%D0%B2%D0%B5%D1%89%D0%B5%D0%B3%D0%BE&amp;img_url=http%3A%2F%2Fwww.rus-obr.ru%2Ffiles%2Fu15%2Foleg1111.jpg&amp;pos=2&amp;rpt=simage&amp;lr=213&amp;noreask=1&amp;source=wiz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2%D1%80%D0%B8%20%D0%B1%D0%BE%D0%B3%D0%B0%D1%82%D1%8B%D1%80%D1%8F%20%D0%B2%D0%B0%D1%81%D0%BD%D0%B5%D1%86%D0%BE%D0%B2&amp;pos=10&amp;uinfo=ww-1263-wh-705-fw-1038-fh-499-pd-1&amp;rpt=simage&amp;img_url=http://artnow.ru/img/564000/56403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D%D0%B8%D0%BA%D0%B8%D1%82%D0%B0%20%D0%BA%D0%BE%D0%B6%D0%B5%D0%BC%D1%8F%D0%BA%D0%B0&amp;pos=1&amp;uinfo=ww-1263-wh-705-fw-1038-fh-499-pd-1&amp;rpt=simage&amp;img_url=http://www.peshera.org/khrono/Fotos-16/foto-10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«Крещение Руси</a:t>
            </a:r>
            <a:r>
              <a:rPr lang="ru-RU" sz="4000" b="1" i="1" dirty="0" smtClean="0"/>
              <a:t>.</a:t>
            </a:r>
            <a:br>
              <a:rPr lang="ru-RU" sz="4000" b="1" i="1" dirty="0" smtClean="0"/>
            </a:br>
            <a:r>
              <a:rPr lang="ru-RU" sz="4000" b="1" i="1" dirty="0" smtClean="0"/>
              <a:t> </a:t>
            </a:r>
            <a:r>
              <a:rPr lang="ru-RU" sz="4000" b="1" i="1" dirty="0" smtClean="0"/>
              <a:t>Однородные члены предложения».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sz="6400" dirty="0" smtClean="0"/>
              <a:t>Интегрированный </a:t>
            </a:r>
            <a:r>
              <a:rPr lang="ru-RU" sz="6400" dirty="0" smtClean="0"/>
              <a:t>урок ОПК и русский язык</a:t>
            </a:r>
          </a:p>
          <a:p>
            <a:pPr>
              <a:buNone/>
            </a:pPr>
            <a:r>
              <a:rPr lang="ru-RU" sz="6400" dirty="0" smtClean="0"/>
              <a:t>Урок разработала: учитель начальных классов</a:t>
            </a:r>
          </a:p>
          <a:p>
            <a:pPr>
              <a:buNone/>
            </a:pPr>
            <a:r>
              <a:rPr lang="ru-RU" sz="6400" dirty="0" smtClean="0"/>
              <a:t>ГБОУ СОШ №1416 СП №2  г. Москвы</a:t>
            </a:r>
          </a:p>
          <a:p>
            <a:pPr>
              <a:buNone/>
            </a:pPr>
            <a:r>
              <a:rPr lang="ru-RU" sz="6400" dirty="0" smtClean="0"/>
              <a:t>Плаксина Людмила Викторовна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pic>
        <p:nvPicPr>
          <p:cNvPr id="8" name="Рисунок 7" descr="http://www.slavbazar.org/upload/forum/76d57144e9787707d8196983dc4ca75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84785"/>
            <a:ext cx="7344816" cy="368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err="1" smtClean="0"/>
              <a:t>Д_в_тьсот</a:t>
            </a:r>
            <a:r>
              <a:rPr lang="ru-RU" i="1" dirty="0" smtClean="0"/>
              <a:t> </a:t>
            </a:r>
            <a:r>
              <a:rPr lang="ru-RU" i="1" dirty="0" err="1" smtClean="0"/>
              <a:t>восемьд_сят</a:t>
            </a:r>
            <a:r>
              <a:rPr lang="ru-RU" i="1" dirty="0" smtClean="0"/>
              <a:t> </a:t>
            </a:r>
            <a:r>
              <a:rPr lang="ru-RU" i="1" dirty="0" err="1" smtClean="0"/>
              <a:t>в_сьмой</a:t>
            </a:r>
            <a:r>
              <a:rPr lang="ru-RU" i="1" dirty="0" smtClean="0"/>
              <a:t> год принято считать годом </a:t>
            </a:r>
            <a:r>
              <a:rPr lang="ru-RU" i="1" dirty="0" err="1" smtClean="0"/>
              <a:t>кр_щения</a:t>
            </a:r>
            <a:r>
              <a:rPr lang="ru-RU" i="1" dirty="0" smtClean="0"/>
              <a:t> Руси князь Владимир решил </a:t>
            </a:r>
            <a:r>
              <a:rPr lang="ru-RU" i="1" dirty="0" err="1" smtClean="0"/>
              <a:t>_кр_стить</a:t>
            </a:r>
            <a:r>
              <a:rPr lang="ru-RU" i="1" dirty="0" smtClean="0"/>
              <a:t> всех русских греческие священнослужители </a:t>
            </a:r>
            <a:r>
              <a:rPr lang="ru-RU" i="1" dirty="0" err="1" smtClean="0"/>
              <a:t>раз_ясняли</a:t>
            </a:r>
            <a:r>
              <a:rPr lang="ru-RU" i="1" dirty="0" smtClean="0"/>
              <a:t> </a:t>
            </a:r>
            <a:r>
              <a:rPr lang="ru-RU" i="1" dirty="0" err="1" smtClean="0"/>
              <a:t>уб_ждали</a:t>
            </a:r>
            <a:r>
              <a:rPr lang="ru-RU" i="1" dirty="0" smtClean="0"/>
              <a:t> учили людей новой вере и </a:t>
            </a:r>
            <a:r>
              <a:rPr lang="ru-RU" i="1" dirty="0" err="1" smtClean="0"/>
              <a:t>кр_стили</a:t>
            </a:r>
            <a:r>
              <a:rPr lang="ru-RU" i="1" dirty="0" smtClean="0"/>
              <a:t> всех желающих некоторые люди не верили </a:t>
            </a:r>
            <a:r>
              <a:rPr lang="ru-RU" i="1" dirty="0" err="1" smtClean="0"/>
              <a:t>б_ялись</a:t>
            </a:r>
            <a:r>
              <a:rPr lang="ru-RU" i="1" dirty="0" smtClean="0"/>
              <a:t> тогда Владимир назначил день </a:t>
            </a:r>
            <a:r>
              <a:rPr lang="ru-RU" i="1" dirty="0" err="1" smtClean="0"/>
              <a:t>кр_щения</a:t>
            </a:r>
            <a:r>
              <a:rPr lang="ru-RU" i="1" dirty="0" smtClean="0"/>
              <a:t> к </a:t>
            </a:r>
            <a:r>
              <a:rPr lang="ru-RU" i="1" dirty="0" err="1" smtClean="0"/>
              <a:t>р_ке</a:t>
            </a:r>
            <a:r>
              <a:rPr lang="ru-RU" i="1" dirty="0" smtClean="0"/>
              <a:t> Днепр пришли дети и взрослые и </a:t>
            </a:r>
            <a:r>
              <a:rPr lang="ru-RU" i="1" dirty="0" err="1" smtClean="0"/>
              <a:t>ст_рики</a:t>
            </a:r>
            <a:r>
              <a:rPr lang="ru-RU" i="1" dirty="0" smtClean="0"/>
              <a:t> люди зашли в воду а священнослужители </a:t>
            </a:r>
            <a:r>
              <a:rPr lang="ru-RU" i="1" dirty="0" err="1" smtClean="0"/>
              <a:t>ч_тали</a:t>
            </a:r>
            <a:r>
              <a:rPr lang="ru-RU" i="1" dirty="0" smtClean="0"/>
              <a:t> молитвы на </a:t>
            </a:r>
            <a:r>
              <a:rPr lang="ru-RU" i="1" dirty="0" err="1" smtClean="0"/>
              <a:t>б_р_гу</a:t>
            </a:r>
            <a:r>
              <a:rPr lang="ru-RU" i="1" dirty="0" smtClean="0"/>
              <a:t> и был великий праздник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smtClean="0"/>
              <a:t>Девятьсот восемьдесят восьмой </a:t>
            </a:r>
            <a:r>
              <a:rPr lang="ru-RU" i="1" dirty="0" smtClean="0"/>
              <a:t>год принято считать годом </a:t>
            </a:r>
            <a:r>
              <a:rPr lang="ru-RU" i="1" dirty="0" smtClean="0"/>
              <a:t>крещения Руси. Князь </a:t>
            </a:r>
            <a:r>
              <a:rPr lang="ru-RU" i="1" dirty="0" smtClean="0"/>
              <a:t>Владимир решил </a:t>
            </a:r>
            <a:r>
              <a:rPr lang="ru-RU" i="1" dirty="0" smtClean="0"/>
              <a:t>окрестить </a:t>
            </a:r>
            <a:r>
              <a:rPr lang="ru-RU" i="1" dirty="0" smtClean="0"/>
              <a:t>всех </a:t>
            </a:r>
            <a:r>
              <a:rPr lang="ru-RU" i="1" dirty="0" smtClean="0"/>
              <a:t>русских. Греческие </a:t>
            </a:r>
            <a:r>
              <a:rPr lang="ru-RU" i="1" dirty="0" smtClean="0"/>
              <a:t>священнослужители </a:t>
            </a:r>
            <a:r>
              <a:rPr lang="ru-RU" i="1" dirty="0" smtClean="0"/>
              <a:t>разъясняли, убеждали, </a:t>
            </a:r>
            <a:r>
              <a:rPr lang="ru-RU" i="1" dirty="0" smtClean="0"/>
              <a:t>учили людей новой </a:t>
            </a:r>
            <a:r>
              <a:rPr lang="ru-RU" i="1" dirty="0" smtClean="0"/>
              <a:t>вере, </a:t>
            </a:r>
            <a:r>
              <a:rPr lang="ru-RU" i="1" dirty="0" smtClean="0"/>
              <a:t>и </a:t>
            </a:r>
            <a:r>
              <a:rPr lang="ru-RU" i="1" dirty="0" smtClean="0"/>
              <a:t>крестили </a:t>
            </a:r>
            <a:r>
              <a:rPr lang="ru-RU" i="1" dirty="0" smtClean="0"/>
              <a:t>всех </a:t>
            </a:r>
            <a:r>
              <a:rPr lang="ru-RU" i="1" dirty="0" smtClean="0"/>
              <a:t>желающих. Некоторые </a:t>
            </a:r>
            <a:r>
              <a:rPr lang="ru-RU" i="1" dirty="0" smtClean="0"/>
              <a:t>люди не </a:t>
            </a:r>
            <a:r>
              <a:rPr lang="ru-RU" i="1" dirty="0" smtClean="0"/>
              <a:t>верили, боялись. Тогда </a:t>
            </a:r>
            <a:r>
              <a:rPr lang="ru-RU" i="1" dirty="0" smtClean="0"/>
              <a:t>Владимир назначил день </a:t>
            </a:r>
            <a:r>
              <a:rPr lang="ru-RU" i="1" dirty="0" smtClean="0"/>
              <a:t>крещения. К реке </a:t>
            </a:r>
            <a:r>
              <a:rPr lang="ru-RU" i="1" dirty="0" smtClean="0"/>
              <a:t>Днепр пришли дети и </a:t>
            </a:r>
            <a:r>
              <a:rPr lang="ru-RU" i="1" dirty="0" smtClean="0"/>
              <a:t>взрослые, </a:t>
            </a:r>
            <a:r>
              <a:rPr lang="ru-RU" i="1" dirty="0" smtClean="0"/>
              <a:t>и </a:t>
            </a:r>
            <a:r>
              <a:rPr lang="ru-RU" i="1" dirty="0" smtClean="0"/>
              <a:t>старики.  Люди </a:t>
            </a:r>
            <a:r>
              <a:rPr lang="ru-RU" i="1" dirty="0" smtClean="0"/>
              <a:t>зашли в </a:t>
            </a:r>
            <a:r>
              <a:rPr lang="ru-RU" i="1" dirty="0" smtClean="0"/>
              <a:t>воду, </a:t>
            </a:r>
            <a:r>
              <a:rPr lang="ru-RU" i="1" dirty="0" smtClean="0"/>
              <a:t>а священнослужители </a:t>
            </a:r>
            <a:r>
              <a:rPr lang="ru-RU" i="1" dirty="0" smtClean="0"/>
              <a:t>читали </a:t>
            </a:r>
            <a:r>
              <a:rPr lang="ru-RU" i="1" dirty="0" smtClean="0"/>
              <a:t>молитвы на </a:t>
            </a:r>
            <a:r>
              <a:rPr lang="ru-RU" i="1" dirty="0" smtClean="0"/>
              <a:t>берегу. И </a:t>
            </a:r>
            <a:r>
              <a:rPr lang="ru-RU" i="1" dirty="0" smtClean="0"/>
              <a:t>был великий </a:t>
            </a:r>
            <a:r>
              <a:rPr lang="ru-RU" i="1" dirty="0" smtClean="0"/>
              <a:t>праздник !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http://12kurgan.ucoz.ru/ucheba/kresheni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75" y="14478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</a:t>
            </a:r>
            <a:r>
              <a:rPr lang="ru-RU" sz="2800" dirty="0" smtClean="0"/>
              <a:t>создания </a:t>
            </a:r>
            <a:r>
              <a:rPr lang="ru-RU" sz="2800" dirty="0" smtClean="0"/>
              <a:t>презентации использовались: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Яндекс</a:t>
            </a:r>
            <a:r>
              <a:rPr lang="ru-RU" dirty="0" smtClean="0"/>
              <a:t>. Картинки.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Латышина</a:t>
            </a:r>
            <a:r>
              <a:rPr lang="ru-RU" dirty="0" smtClean="0"/>
              <a:t> Д.И. «Живая Русь. Быт, культура, обычаи русского народа с древних времен».</a:t>
            </a:r>
          </a:p>
          <a:p>
            <a:r>
              <a:rPr lang="ru-RU" dirty="0" smtClean="0"/>
              <a:t>3. Рыбаков Б.Л. «Язычество древних славян».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Чуракова</a:t>
            </a:r>
            <a:r>
              <a:rPr lang="ru-RU" dirty="0" smtClean="0"/>
              <a:t> Н.В. «Я познаю мир».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Минутка чистописания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i="1" dirty="0" err="1" smtClean="0"/>
              <a:t>Рр</a:t>
            </a:r>
            <a:r>
              <a:rPr lang="ru-RU" sz="4800" i="1" dirty="0" smtClean="0"/>
              <a:t>	</a:t>
            </a:r>
            <a:r>
              <a:rPr lang="ru-RU" sz="4800" i="1" dirty="0" smtClean="0"/>
              <a:t>  </a:t>
            </a:r>
            <a:r>
              <a:rPr lang="ru-RU" sz="4800" i="1" dirty="0" smtClean="0"/>
              <a:t>Ее 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Гг</a:t>
            </a:r>
            <a:r>
              <a:rPr lang="ru-RU" sz="4800" i="1" dirty="0" smtClean="0"/>
              <a:t> </a:t>
            </a:r>
            <a:r>
              <a:rPr lang="ru-RU" sz="4800" i="1" dirty="0" smtClean="0"/>
              <a:t>	</a:t>
            </a:r>
            <a:r>
              <a:rPr lang="ru-RU" sz="4800" i="1" dirty="0" err="1" smtClean="0"/>
              <a:t>Лл</a:t>
            </a:r>
            <a:r>
              <a:rPr lang="ru-RU" sz="4800" i="1" dirty="0" smtClean="0"/>
              <a:t> 	Ии 	</a:t>
            </a:r>
            <a:r>
              <a:rPr lang="ru-RU" sz="4800" i="1" dirty="0" err="1" smtClean="0"/>
              <a:t>Яя</a:t>
            </a:r>
            <a:r>
              <a:rPr lang="ru-RU" sz="4800" i="1" dirty="0" smtClean="0"/>
              <a:t> 	</a:t>
            </a:r>
            <a:r>
              <a:rPr lang="ru-RU" sz="4800" i="1" dirty="0" smtClean="0"/>
              <a:t>Ии</a:t>
            </a:r>
          </a:p>
          <a:p>
            <a:pPr>
              <a:buNone/>
            </a:pPr>
            <a:endParaRPr lang="ru-RU" sz="4800" i="1" dirty="0" smtClean="0"/>
          </a:p>
          <a:p>
            <a:pPr>
              <a:buNone/>
            </a:pPr>
            <a:r>
              <a:rPr lang="ru-RU" sz="6000" i="1" dirty="0" smtClean="0"/>
              <a:t>Религия</a:t>
            </a:r>
          </a:p>
          <a:p>
            <a:pPr>
              <a:buNone/>
            </a:pPr>
            <a:r>
              <a:rPr lang="ru-RU" sz="6000" i="1" dirty="0" smtClean="0"/>
              <a:t>- это вера, убеждения.</a:t>
            </a:r>
            <a:endParaRPr lang="ru-RU" sz="60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22314"/>
          </a:xfrm>
        </p:spPr>
        <p:txBody>
          <a:bodyPr>
            <a:normAutofit/>
          </a:bodyPr>
          <a:lstStyle/>
          <a:p>
            <a:r>
              <a:rPr lang="ru-RU" i="1" dirty="0" smtClean="0"/>
              <a:t>Основные религиозные направления – христианство мусульманство и буддизм.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Людмила\Pictures\h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626469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Олег               Ольга             Владимир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3779912" y="1524000"/>
            <a:ext cx="5153776" cy="4663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hlinkClick r:id="rId2"/>
              </a:rPr>
              <a:t>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 smtClean="0">
                <a:latin typeface="Times New Roman"/>
                <a:ea typeface="Calibri"/>
              </a:rPr>
              <a:t/>
            </a:r>
            <a:br>
              <a:rPr lang="ru-RU" sz="3600" dirty="0" smtClean="0">
                <a:latin typeface="Times New Roman"/>
                <a:ea typeface="Calibri"/>
              </a:rPr>
            </a:br>
            <a:endParaRPr lang="ru-RU" dirty="0"/>
          </a:p>
        </p:txBody>
      </p:sp>
      <p:pic>
        <p:nvPicPr>
          <p:cNvPr id="2051" name="Рисунок 4" descr="http://img1.liveinternet.ru/images/attach/c/1/61/886/61886922_1279945935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700808"/>
            <a:ext cx="2232248" cy="3816424"/>
          </a:xfrm>
          <a:prstGeom prst="rect">
            <a:avLst/>
          </a:prstGeom>
          <a:noFill/>
        </p:spPr>
      </p:pic>
      <p:pic>
        <p:nvPicPr>
          <p:cNvPr id="2049" name="Рисунок 7" descr="http://www.korenovsk.ru/wp-content/uploads/novosti/2011/07/18.jpg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700808"/>
            <a:ext cx="2376264" cy="3816424"/>
          </a:xfrm>
          <a:prstGeom prst="rect">
            <a:avLst/>
          </a:prstGeom>
          <a:noFill/>
        </p:spPr>
      </p:pic>
      <p:pic>
        <p:nvPicPr>
          <p:cNvPr id="2050" name="Рисунок 1" descr="http://img0.liveinternet.ru/images/attach/c/1/63/530/63530997_oleg11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2132856"/>
            <a:ext cx="1219200" cy="16954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half" idx="1"/>
          </p:nvPr>
        </p:nvSpPr>
        <p:spPr>
          <a:xfrm>
            <a:off x="1435608" y="1700808"/>
            <a:ext cx="2200288" cy="33843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" name="Рисунок 18" descr="http://img0.liveinternet.ru/images/attach/c/1/63/530/63530997_oleg1111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1700808"/>
            <a:ext cx="244827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В.М. Васнецов «Богатыри»</a:t>
            </a:r>
            <a:endParaRPr lang="ru-RU" dirty="0"/>
          </a:p>
        </p:txBody>
      </p:sp>
      <p:pic>
        <p:nvPicPr>
          <p:cNvPr id="6" name="Содержимое 5" descr="http://www.kladpodarkov.ru/pictures/16_3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748883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Никита Кожемяка</a:t>
            </a:r>
            <a:endParaRPr lang="ru-RU" dirty="0"/>
          </a:p>
        </p:txBody>
      </p:sp>
      <p:pic>
        <p:nvPicPr>
          <p:cNvPr id="6" name="Содержимое 5" descr="http://s002.radikal.ru/i199/1210/fa/fc14f92ee75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96752"/>
            <a:ext cx="626469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Крещение князя Владимира</a:t>
            </a:r>
            <a:endParaRPr lang="ru-RU" dirty="0"/>
          </a:p>
        </p:txBody>
      </p:sp>
      <p:pic>
        <p:nvPicPr>
          <p:cNvPr id="4" name="Содержимое 3" descr="Крещение князя Владими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196752"/>
            <a:ext cx="5544616" cy="5400600"/>
          </a:xfr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Крещение Руси</a:t>
            </a:r>
            <a:endParaRPr lang="ru-RU" sz="6000" dirty="0"/>
          </a:p>
        </p:txBody>
      </p:sp>
      <p:pic>
        <p:nvPicPr>
          <p:cNvPr id="4" name="Содержимое 3" descr="Крещение Рус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12776"/>
            <a:ext cx="5472608" cy="5184576"/>
          </a:xfr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Владимирский собор в Херсоне</a:t>
            </a:r>
            <a:endParaRPr lang="ru-RU" dirty="0"/>
          </a:p>
        </p:txBody>
      </p:sp>
      <p:pic>
        <p:nvPicPr>
          <p:cNvPr id="4" name="Содержимое 3" descr="Владимирский собор в Херсон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7" y="1484784"/>
            <a:ext cx="6048673" cy="4824536"/>
          </a:xfrm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257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«Крещение Руси.  Однородные члены предложения». </vt:lpstr>
      <vt:lpstr>Минутка чистописания</vt:lpstr>
      <vt:lpstr>Основные религиозные направления – христианство мусульманство и буддизм. </vt:lpstr>
      <vt:lpstr>Олег               Ольга             Владимир</vt:lpstr>
      <vt:lpstr>В.М. Васнецов «Богатыри»</vt:lpstr>
      <vt:lpstr>Никита Кожемяка</vt:lpstr>
      <vt:lpstr>Крещение князя Владимира</vt:lpstr>
      <vt:lpstr>Крещение Руси</vt:lpstr>
      <vt:lpstr>Владимирский собор в Херсоне</vt:lpstr>
      <vt:lpstr>Слайд 10</vt:lpstr>
      <vt:lpstr>Слайд 11</vt:lpstr>
      <vt:lpstr>Спасибо за внимание!</vt:lpstr>
      <vt:lpstr>Для создания презентации использовались: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«Крещение Руси.  Однородные члены предложения».</dc:title>
  <dc:creator>Людмила</dc:creator>
  <cp:lastModifiedBy>Людмила</cp:lastModifiedBy>
  <cp:revision>13</cp:revision>
  <dcterms:created xsi:type="dcterms:W3CDTF">2014-04-27T14:37:33Z</dcterms:created>
  <dcterms:modified xsi:type="dcterms:W3CDTF">2014-04-27T15:56:54Z</dcterms:modified>
</cp:coreProperties>
</file>