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706" autoAdjust="0"/>
    <p:restoredTop sz="82712" autoAdjust="0"/>
  </p:normalViewPr>
  <p:slideViewPr>
    <p:cSldViewPr>
      <p:cViewPr varScale="1">
        <p:scale>
          <a:sx n="60" d="100"/>
          <a:sy n="6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6ADFA-81B9-48FA-AA4F-B83089A3ED54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EFC69-7664-4251-8A8B-CF49CA884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Семья – это самое дорогое, что может быть у человека, чтобы люди не говорили о богатстве, о карьере и признании окружающих, если человек одинок и не имеет возможности общаться с родными людьми, то любые деньги и любой престиж теряют для него свою ценность. Ведь только в семье можно получить то тепло и ласку, то безоговорочное понимание и принятие, о котором мечтают все: и взрослые и дети.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EFC69-7664-4251-8A8B-CF49CA884DC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фотография семьи Елизаветы Федоровны Романовой – родной сестры страстотерпицы царицы Александры.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Родилась великая княгиня 20 октября (2 ноября) 1864 года в протестантской семье великого герцога Гессен -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Дармштадтского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Людвига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принцессы Алисы. Не смотря на то, что семья жила в достатке – детей своих воспитывали в строгости и приучали к труду с малых лет. Считали своим долгом помогать бедным. Участвовали в благотворительности. Традицией семьи было:  посещение больниц детьми  раз в неделю и дарить больным поделки, сделанные своими руками, при этом каждый ребенок должен был желать больным скорейшего выздоровления, не повторяясь в выражениях.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EFC69-7664-4251-8A8B-CF49CA884DC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Елизавета Федоровна очень часто со своей семьей приезжала в Россию. Здесь она повстречала своего будущего мужа – князя Сергея Александровича, брата императора российского Александра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III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1884 году княгиня вышла за него замуж. С мужем, они поехали жить в село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Ильинское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Сергей  Александрович и Елизавета Федоровна очень часто проводили благотворительные ярмарки для своих крестьян. Видя глубокую веру своего супруга, она горячо молилась и просила Господа наставить ее (помните, я вам говорила, что княгиня была протестанткой?). После долгих раздумий великая княгиня избрала Православие. В 1891 году великий князь Сергей Александрович был назначен генерал-губернатором Москвы (как сейчас у нас МЭР). Переехав в Москву, Елизавета Федоровна стала посещать больницы, детские приюты, дома престарелых, тюрьмы. Везде она старалась помочь и сделать что-либо для их облегчения. В Русско-японской войне (1904 год) великая княгиня старалась помогать фронту, русским воинам.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EFC69-7664-4251-8A8B-CF49CA884DC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 смерти мужа, Елизавета Федоровна могла бы вернуться на Родину, но полюбив Россию, остается ей верна. Она решает полностью свою жизнь посвятить Господу, через служение людям, создав в Москве обитель труда, милосердия и молитвы. Это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Марфо-Мариинская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обитель, которая находится на улице Большая Ордынка, куда мы с вами поедем на экскурсию в 4 классе, когда будем более подробно изучать православную культуру. 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EFC69-7664-4251-8A8B-CF49CA884DC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Марфо-Мариинской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обители были созданы два храма –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Марфо-Мариинский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Покровский, а также больница, которая считалась лучшей в Москве. Лучшие врачи здесь лечили больных  совершенно бесплатно, а в аптеке отпускались лекарства бедным. Также был создан детский приют и школа.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Марфо-Мариинской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обители великая княгиня Елизавета Федоровна вела подвижническую жизнь; спала на деревянной кровати без матраса, не более трех часов; строго соблюдала все посты; в полночь вставала на молитву, а потом обходила все палаты больницы.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EFC69-7664-4251-8A8B-CF49CA884DC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Времена тогда были смутные, бунтари свергли с престола царя Николая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Великая княгиня очень переживала эту утрату. Но вслед за царем арестовали и Елизавету Федоровну на третий день Святой Пасхи 1918года.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Вместе с сестрами обители Варварой и Екатериной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Елсавету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Федоровну привезли в уральский город Алапаевск. Ночью 5 июля 1918 года узников повезли за город, к заброшенным рудникам. С руганью, избивая мучеников прикладами винтовок, палачи – враги России стали бросать их в шахту. Первой столкнули великую княгиню Елизавету Федоровну, а затем толкали князей которых тоже арестовали бунтовщики. Даже когда Елизавете Федоровне причиняли боль, она продолжала горячо молиться: «Господи! Прости им, ибо не ведают, что делают!».  Упав на выступ шахты вместе с израненным князем Иоанном Константиновичем.  Елизавета Федоровна оторвала часть ткани со своего апостольника и сделала перевязку великому князю, хотя сама изнемогала от боли.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EFC69-7664-4251-8A8B-CF49CA884DC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Через несколько дней армия адмирала А.В. Колчака заняла Алапаевск. Подняв тела убиенных из шахты все увидели, у Елизаветы Федоровны, Варвары и князя Иоанна пальцы были сложены для крестного знамения. Гробы с мощами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преподобномучениц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1920 году были доставлены в Иерусалим и положены в русском храме равноапостольной Марии Магдалины у подножия Елеонской горы.</a:t>
            </a:r>
            <a:endParaRPr lang="ru-RU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Память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преподобномучениц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великой княгини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Елисаветы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инокини Варвары совершается 5(18) июля и в день Собора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новомученников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исповедников Российских.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EFC69-7664-4251-8A8B-CF49CA884DC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8100-641B-4567-A780-77430C0BEE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9EA809-3123-414E-8F02-8A6A404CE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8100-641B-4567-A780-77430C0BEE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A809-3123-414E-8F02-8A6A404CE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8100-641B-4567-A780-77430C0BEE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A809-3123-414E-8F02-8A6A404CE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8100-641B-4567-A780-77430C0BEE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9EA809-3123-414E-8F02-8A6A404CE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8100-641B-4567-A780-77430C0BEE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A809-3123-414E-8F02-8A6A404CE3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8100-641B-4567-A780-77430C0BEE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A809-3123-414E-8F02-8A6A404CE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8100-641B-4567-A780-77430C0BEE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09EA809-3123-414E-8F02-8A6A404CE3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8100-641B-4567-A780-77430C0BEE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A809-3123-414E-8F02-8A6A404CE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8100-641B-4567-A780-77430C0BEE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A809-3123-414E-8F02-8A6A404CE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8100-641B-4567-A780-77430C0BEE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A809-3123-414E-8F02-8A6A404CE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8100-641B-4567-A780-77430C0BEE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A809-3123-414E-8F02-8A6A404CE3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378100-641B-4567-A780-77430C0BEE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9EA809-3123-414E-8F02-8A6A404CE3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1400" dirty="0" smtClean="0"/>
              <a:t>Интегрированный урок для 1 класса</a:t>
            </a:r>
            <a:br>
              <a:rPr lang="ru-RU" sz="1400" dirty="0" smtClean="0"/>
            </a:br>
            <a:r>
              <a:rPr lang="ru-RU" sz="1400" dirty="0" smtClean="0"/>
              <a:t>ОПК и окружающий мир</a:t>
            </a:r>
            <a:br>
              <a:rPr lang="ru-RU" sz="1400" dirty="0" smtClean="0"/>
            </a:br>
            <a:r>
              <a:rPr lang="ru-RU" sz="1400" dirty="0" smtClean="0"/>
              <a:t> Урок разработала:</a:t>
            </a:r>
            <a:br>
              <a:rPr lang="ru-RU" sz="1400" dirty="0" smtClean="0"/>
            </a:br>
            <a:r>
              <a:rPr lang="ru-RU" sz="1400" dirty="0" smtClean="0"/>
              <a:t>Учитель начальных классов</a:t>
            </a:r>
            <a:br>
              <a:rPr lang="ru-RU" sz="1400" dirty="0" smtClean="0"/>
            </a:br>
            <a:r>
              <a:rPr lang="ru-RU" sz="1400" dirty="0" smtClean="0"/>
              <a:t>ГБОУ СОШ №1416 СП №2</a:t>
            </a:r>
            <a:br>
              <a:rPr lang="ru-RU" sz="1400" dirty="0" smtClean="0"/>
            </a:br>
            <a:r>
              <a:rPr lang="ru-RU" sz="1400" dirty="0" smtClean="0"/>
              <a:t>г. Москвы</a:t>
            </a:r>
            <a:br>
              <a:rPr lang="ru-RU" sz="1400" dirty="0" smtClean="0"/>
            </a:br>
            <a:r>
              <a:rPr lang="ru-RU" sz="1400" dirty="0" smtClean="0"/>
              <a:t>Плаксина Людмила Викторовна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/>
              <a:t>«Мы в семье».</a:t>
            </a:r>
            <a:endParaRPr lang="ru-RU" sz="6000" dirty="0"/>
          </a:p>
        </p:txBody>
      </p:sp>
      <p:pic>
        <p:nvPicPr>
          <p:cNvPr id="4" name="Рисунок 3" descr="детство Е 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60648"/>
            <a:ext cx="4968552" cy="33123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Tm="182834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cap="none" dirty="0" smtClean="0"/>
              <a:t>Используемая литература:</a:t>
            </a:r>
            <a:endParaRPr lang="ru-RU" sz="2400" cap="non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dirty="0" smtClean="0"/>
              <a:t>Святые </a:t>
            </a:r>
            <a:r>
              <a:rPr lang="ru-RU" sz="2200" dirty="0" err="1" smtClean="0"/>
              <a:t>преподобномученицы</a:t>
            </a:r>
            <a:r>
              <a:rPr lang="ru-RU" sz="2200" dirty="0" smtClean="0"/>
              <a:t> великая княгиня </a:t>
            </a:r>
            <a:r>
              <a:rPr lang="ru-RU" sz="2200" dirty="0" err="1" smtClean="0"/>
              <a:t>Елисавета</a:t>
            </a:r>
            <a:r>
              <a:rPr lang="ru-RU" sz="2200" dirty="0" smtClean="0"/>
              <a:t> и инокиня Варвара. Жития. Канон. Сост.: Д. Болотина. – Москва. Лепта Книга 2014г.</a:t>
            </a:r>
          </a:p>
          <a:p>
            <a:pPr lvl="0"/>
            <a:r>
              <a:rPr lang="ru-RU" sz="2200" dirty="0" smtClean="0"/>
              <a:t>Святая мученица российская великая княгиня Елизавета Федоровна. Москва. Столица. 1994г.</a:t>
            </a:r>
          </a:p>
          <a:p>
            <a:pPr lvl="0"/>
            <a:r>
              <a:rPr lang="ru-RU" sz="2200" dirty="0" smtClean="0"/>
              <a:t>Поурочные разработки А.А. Плешаков, Окружающий мир. Москва. 2012г.</a:t>
            </a:r>
          </a:p>
          <a:p>
            <a:pPr lvl="0"/>
            <a:r>
              <a:rPr lang="ru-RU" sz="2200" dirty="0" smtClean="0"/>
              <a:t>Интернет ресурсы: </a:t>
            </a:r>
            <a:r>
              <a:rPr lang="en-US" sz="2200" dirty="0" err="1" smtClean="0"/>
              <a:t>yandex</a:t>
            </a:r>
            <a:r>
              <a:rPr lang="ru-RU" sz="2200" dirty="0" smtClean="0"/>
              <a:t> картинки.</a:t>
            </a:r>
          </a:p>
          <a:p>
            <a:pPr>
              <a:buNone/>
            </a:pPr>
            <a:endParaRPr lang="ru-RU" sz="1900" dirty="0"/>
          </a:p>
        </p:txBody>
      </p:sp>
    </p:spTree>
  </p:cSld>
  <p:clrMapOvr>
    <a:masterClrMapping/>
  </p:clrMapOvr>
  <p:transition advTm="179901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Что такое семья?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семья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76056" y="4221088"/>
            <a:ext cx="2448272" cy="20882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семья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1412776"/>
            <a:ext cx="4248472" cy="24482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семья 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2564904"/>
            <a:ext cx="2448272" cy="31683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133319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764704"/>
            <a:ext cx="4716016" cy="5688632"/>
          </a:xfrm>
        </p:spPr>
        <p:txBody>
          <a:bodyPr>
            <a:normAutofit/>
          </a:bodyPr>
          <a:lstStyle/>
          <a:p>
            <a:r>
              <a:rPr lang="ru-RU" sz="1800" i="1" dirty="0" smtClean="0"/>
              <a:t>Семья – это радость и счастье.</a:t>
            </a:r>
            <a:br>
              <a:rPr lang="ru-RU" sz="1800" i="1" dirty="0" smtClean="0"/>
            </a:br>
            <a:r>
              <a:rPr lang="ru-RU" sz="1800" i="1" dirty="0" smtClean="0"/>
              <a:t>Семья – это нежность, тепло.</a:t>
            </a:r>
            <a:br>
              <a:rPr lang="ru-RU" sz="1800" i="1" dirty="0" smtClean="0"/>
            </a:br>
            <a:r>
              <a:rPr lang="ru-RU" sz="1800" i="1" dirty="0" smtClean="0"/>
              <a:t>Семья спасет от ненастья,</a:t>
            </a:r>
            <a:br>
              <a:rPr lang="ru-RU" sz="1800" i="1" dirty="0" smtClean="0"/>
            </a:br>
            <a:r>
              <a:rPr lang="ru-RU" sz="1800" i="1" dirty="0" smtClean="0"/>
              <a:t>И улыбнется всем бедам назло.</a:t>
            </a:r>
            <a:br>
              <a:rPr lang="ru-RU" sz="1800" i="1" dirty="0" smtClean="0"/>
            </a:br>
            <a:r>
              <a:rPr lang="ru-RU" sz="1800" i="1" dirty="0" smtClean="0"/>
              <a:t>Семья – это мама красивая,</a:t>
            </a:r>
            <a:br>
              <a:rPr lang="ru-RU" sz="1800" i="1" dirty="0" smtClean="0"/>
            </a:br>
            <a:r>
              <a:rPr lang="ru-RU" sz="1800" i="1" dirty="0" smtClean="0"/>
              <a:t>Семья – это мама родная.</a:t>
            </a:r>
            <a:br>
              <a:rPr lang="ru-RU" sz="1800" i="1" dirty="0" smtClean="0"/>
            </a:br>
            <a:r>
              <a:rPr lang="ru-RU" sz="1800" i="1" dirty="0" smtClean="0"/>
              <a:t>В семье мы всегда счастливые,</a:t>
            </a:r>
            <a:br>
              <a:rPr lang="ru-RU" sz="1800" i="1" dirty="0" smtClean="0"/>
            </a:br>
            <a:r>
              <a:rPr lang="ru-RU" sz="1800" i="1" dirty="0" smtClean="0"/>
              <a:t>Она нас всегда украшает.</a:t>
            </a:r>
            <a:br>
              <a:rPr lang="ru-RU" sz="1800" i="1" dirty="0" smtClean="0"/>
            </a:br>
            <a:r>
              <a:rPr lang="ru-RU" sz="1800" i="1" dirty="0" smtClean="0"/>
              <a:t>Семья – это папа сильный.</a:t>
            </a:r>
            <a:br>
              <a:rPr lang="ru-RU" sz="1800" i="1" dirty="0" smtClean="0"/>
            </a:br>
            <a:r>
              <a:rPr lang="ru-RU" sz="1800" i="1" dirty="0" smtClean="0"/>
              <a:t>Семья – это папа надежный.</a:t>
            </a:r>
            <a:br>
              <a:rPr lang="ru-RU" sz="1800" i="1" dirty="0" smtClean="0"/>
            </a:br>
            <a:r>
              <a:rPr lang="ru-RU" sz="1800" i="1" dirty="0" smtClean="0"/>
              <a:t>В семье после дел непосильных,</a:t>
            </a:r>
            <a:br>
              <a:rPr lang="ru-RU" sz="1800" i="1" dirty="0" smtClean="0"/>
            </a:br>
            <a:r>
              <a:rPr lang="ru-RU" sz="1800" i="1" dirty="0" smtClean="0"/>
              <a:t>Отдохнуть душою можно.</a:t>
            </a:r>
            <a:br>
              <a:rPr lang="ru-RU" sz="1800" i="1" dirty="0" smtClean="0"/>
            </a:br>
            <a:r>
              <a:rPr lang="ru-RU" sz="1800" i="1" dirty="0" smtClean="0"/>
              <a:t>Семья – это дети веселые.</a:t>
            </a:r>
            <a:br>
              <a:rPr lang="ru-RU" sz="1800" i="1" dirty="0" smtClean="0"/>
            </a:br>
            <a:r>
              <a:rPr lang="ru-RU" sz="1800" i="1" dirty="0" smtClean="0"/>
              <a:t>Семья – это дети красивые.</a:t>
            </a:r>
            <a:br>
              <a:rPr lang="ru-RU" sz="1800" i="1" dirty="0" smtClean="0"/>
            </a:br>
            <a:r>
              <a:rPr lang="ru-RU" sz="1800" i="1" dirty="0" smtClean="0"/>
              <a:t>Все должны быть в семье здоровые.</a:t>
            </a:r>
            <a:br>
              <a:rPr lang="ru-RU" sz="1800" i="1" dirty="0" smtClean="0"/>
            </a:br>
            <a:r>
              <a:rPr lang="ru-RU" sz="1800" i="1" dirty="0" smtClean="0"/>
              <a:t>Тогда точно семья счастливая.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счастливая семья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548680"/>
            <a:ext cx="3456384" cy="54620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18001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Объясните   смысл   пословиц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/>
              <a:t>Вся семья вместе, так и душа на месте.</a:t>
            </a:r>
            <a:endParaRPr lang="ru-RU" sz="3600" dirty="0" smtClean="0"/>
          </a:p>
          <a:p>
            <a:r>
              <a:rPr lang="ru-RU" sz="3600" i="1" dirty="0" smtClean="0"/>
              <a:t>Родители трудолюбивы и дети не ленивы.</a:t>
            </a:r>
            <a:endParaRPr lang="ru-RU" sz="3600" dirty="0" smtClean="0"/>
          </a:p>
          <a:p>
            <a:r>
              <a:rPr lang="ru-RU" sz="3600" i="1" dirty="0" smtClean="0"/>
              <a:t>Кто родителей почитает, тот вовеки не пропадает.</a:t>
            </a:r>
            <a:endParaRPr lang="ru-RU" sz="3600" dirty="0" smtClean="0"/>
          </a:p>
          <a:p>
            <a:r>
              <a:rPr lang="ru-RU" sz="3600" i="1" dirty="0" smtClean="0"/>
              <a:t>Братская любовь пуще каменных стен.</a:t>
            </a: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181538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2241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6" name="Содержимое 5" descr="ЕиС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340768"/>
            <a:ext cx="4176464" cy="46805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395536" y="260648"/>
            <a:ext cx="8748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Великая</a:t>
            </a:r>
            <a:r>
              <a:rPr lang="ru-RU" sz="2400" baseline="0" dirty="0" smtClean="0">
                <a:solidFill>
                  <a:schemeClr val="accent1">
                    <a:lumMod val="75000"/>
                  </a:schemeClr>
                </a:solidFill>
              </a:rPr>
              <a:t> княгиня Елизавета Федоровна</a:t>
            </a:r>
          </a:p>
          <a:p>
            <a:pPr algn="ctr"/>
            <a:r>
              <a:rPr lang="ru-RU" sz="2400" baseline="0" dirty="0" smtClean="0">
                <a:solidFill>
                  <a:schemeClr val="accent1">
                    <a:lumMod val="75000"/>
                  </a:schemeClr>
                </a:solidFill>
              </a:rPr>
              <a:t> и князь Сергей Александрович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Рисунок 9" descr="замужество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1340768"/>
            <a:ext cx="3312368" cy="46805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Tm="181601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Autofit/>
          </a:bodyPr>
          <a:lstStyle/>
          <a:p>
            <a:pPr algn="ctr"/>
            <a:r>
              <a:rPr lang="ru-RU" sz="2800" cap="none" dirty="0" err="1" smtClean="0"/>
              <a:t>Преподобномученица</a:t>
            </a:r>
            <a:r>
              <a:rPr lang="ru-RU" sz="2800" cap="none" dirty="0" smtClean="0"/>
              <a:t> великая княгиня </a:t>
            </a:r>
            <a:r>
              <a:rPr lang="ru-RU" sz="2800" cap="none" dirty="0" err="1" smtClean="0"/>
              <a:t>Елисавета</a:t>
            </a:r>
            <a:r>
              <a:rPr lang="ru-RU" sz="2800" cap="none" dirty="0" smtClean="0"/>
              <a:t/>
            </a:r>
            <a:br>
              <a:rPr lang="ru-RU" sz="2800" cap="none" dirty="0" smtClean="0"/>
            </a:br>
            <a:r>
              <a:rPr lang="ru-RU" sz="2800" cap="none" dirty="0" smtClean="0"/>
              <a:t> с раненными солдатами.</a:t>
            </a:r>
            <a:endParaRPr lang="ru-RU" sz="2800" cap="none" dirty="0"/>
          </a:p>
        </p:txBody>
      </p:sp>
      <p:pic>
        <p:nvPicPr>
          <p:cNvPr id="4" name="Содержимое 3" descr="больница ЕФ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060848"/>
            <a:ext cx="3344193" cy="36724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Рисунок 4" descr="елизавет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1628800"/>
            <a:ext cx="4104456" cy="460851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180087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/>
              <a:t>Марфо</a:t>
            </a:r>
            <a:r>
              <a:rPr lang="ru-RU" dirty="0" smtClean="0"/>
              <a:t> – Мариинская обитель</a:t>
            </a:r>
            <a:endParaRPr lang="ru-RU" dirty="0"/>
          </a:p>
        </p:txBody>
      </p:sp>
      <p:pic>
        <p:nvPicPr>
          <p:cNvPr id="4" name="Содержимое 3" descr="марфо мариинская обитель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268760"/>
            <a:ext cx="8208912" cy="53285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8026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Алапаевск. Казнь.</a:t>
            </a:r>
            <a:endParaRPr lang="ru-RU" dirty="0"/>
          </a:p>
        </p:txBody>
      </p:sp>
      <p:pic>
        <p:nvPicPr>
          <p:cNvPr id="4" name="Содержимое 3" descr="е и в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228184" y="2060848"/>
            <a:ext cx="2232248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2132856"/>
            <a:ext cx="4752528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180852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cap="none" dirty="0" smtClean="0"/>
              <a:t>Святая </a:t>
            </a:r>
            <a:r>
              <a:rPr lang="ru-RU" sz="2400" cap="none" dirty="0" err="1" smtClean="0"/>
              <a:t>преподобномученице</a:t>
            </a:r>
            <a:r>
              <a:rPr lang="ru-RU" sz="2400" cap="none" dirty="0" smtClean="0"/>
              <a:t> </a:t>
            </a:r>
            <a:r>
              <a:rPr lang="ru-RU" sz="2600" cap="none" dirty="0" err="1" smtClean="0"/>
              <a:t>Елисавето</a:t>
            </a:r>
            <a:r>
              <a:rPr lang="ru-RU" sz="2400" cap="none" dirty="0" smtClean="0"/>
              <a:t>, моли Бога о нас.</a:t>
            </a:r>
            <a:endParaRPr lang="ru-RU" sz="2400" cap="none" dirty="0"/>
          </a:p>
        </p:txBody>
      </p:sp>
      <p:pic>
        <p:nvPicPr>
          <p:cNvPr id="4" name="Содержимое 3" descr="икона еф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11760" y="1412776"/>
            <a:ext cx="4680520" cy="496855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advTm="180072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222</TotalTime>
  <Words>795</Words>
  <Application>Microsoft Office PowerPoint</Application>
  <PresentationFormat>Экран (4:3)</PresentationFormat>
  <Paragraphs>39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Интегрированный урок для 1 класса ОПК и окружающий мир  Урок разработала: Учитель начальных классов ГБОУ СОШ №1416 СП №2 г. Москвы Плаксина Людмила Викторовна </vt:lpstr>
      <vt:lpstr>Что такое семья? </vt:lpstr>
      <vt:lpstr>Семья – это радость и счастье. Семья – это нежность, тепло. Семья спасет от ненастья, И улыбнется всем бедам назло. Семья – это мама красивая, Семья – это мама родная. В семье мы всегда счастливые, Она нас всегда украшает. Семья – это папа сильный. Семья – это папа надежный. В семье после дел непосильных, Отдохнуть душою можно. Семья – это дети веселые. Семья – это дети красивые. Все должны быть в семье здоровые. Тогда точно семья счастливая. </vt:lpstr>
      <vt:lpstr>Объясните   смысл   пословиц</vt:lpstr>
      <vt:lpstr> </vt:lpstr>
      <vt:lpstr>Преподобномученица великая княгиня Елисавета  с раненными солдатами.</vt:lpstr>
      <vt:lpstr>Марфо – Мариинская обитель</vt:lpstr>
      <vt:lpstr>Алапаевск. Казнь.</vt:lpstr>
      <vt:lpstr>Святая преподобномученице Елисавето, моли Бога о нас.</vt:lpstr>
      <vt:lpstr>Используемая литература: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203</cp:lastModifiedBy>
  <cp:revision>36</cp:revision>
  <dcterms:created xsi:type="dcterms:W3CDTF">2014-10-28T21:15:56Z</dcterms:created>
  <dcterms:modified xsi:type="dcterms:W3CDTF">2014-10-29T09:07:50Z</dcterms:modified>
</cp:coreProperties>
</file>