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91EBD-07B5-49B3-9201-CA88B8E4B81A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2415A-4EB7-462E-B475-AFB6F1A4B0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88840"/>
            <a:ext cx="6476256" cy="125273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Рябина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Выполнила: учитель начальных классов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МБОУ СОШ №176 г. Н. Новгорода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Смирнова Е.А.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052736"/>
            <a:ext cx="3440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Изложение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Ряб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9120"/>
            <a:ext cx="2604821" cy="1931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Составь план изложения по тексту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6328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sz="2200" dirty="0" smtClean="0"/>
              <a:t>Посадите возле дома рябинку! </a:t>
            </a:r>
          </a:p>
          <a:p>
            <a:pPr indent="177800"/>
            <a:r>
              <a:rPr lang="ru-RU" sz="2200" dirty="0" smtClean="0"/>
              <a:t>Весной рябинка одной из первых оживает. Многие деревья голые стоят, а она тонкими кружевами зеленеет.</a:t>
            </a:r>
          </a:p>
          <a:p>
            <a:pPr indent="177800"/>
            <a:r>
              <a:rPr lang="ru-RU" sz="2200" dirty="0" smtClean="0"/>
              <a:t>А как красиво цветёт рябина! По зелёной кроне белыми шапками разбросаны соцветия. Запах за версту слышен.</a:t>
            </a:r>
          </a:p>
          <a:p>
            <a:pPr indent="177800"/>
            <a:r>
              <a:rPr lang="ru-RU" sz="2200" dirty="0" smtClean="0"/>
              <a:t>В конце лета всё теряет красоту. А рябина вспыхивает красным огнём. </a:t>
            </a:r>
          </a:p>
          <a:p>
            <a:pPr indent="177800"/>
            <a:r>
              <a:rPr lang="ru-RU" sz="2200" dirty="0" smtClean="0"/>
              <a:t>Осенью возле дома будут жить скворцы, дрозды, снегири. Они будут благодарны хозяину за щедрое угощение.</a:t>
            </a:r>
          </a:p>
          <a:p>
            <a:pPr indent="177800"/>
            <a:r>
              <a:rPr lang="ru-RU" sz="2200" dirty="0" smtClean="0"/>
              <a:t>Посадите возле дома рябину!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Сравни.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481093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000" dirty="0" smtClean="0"/>
              <a:t>План: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/>
              <a:t>Рябина весной.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/>
              <a:t>Рябина цветёт.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/>
              <a:t>В конце лета.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/>
              <a:t>Осенние гости.</a:t>
            </a:r>
            <a:endParaRPr lang="ru-RU" sz="4000" dirty="0"/>
          </a:p>
        </p:txBody>
      </p:sp>
      <p:pic>
        <p:nvPicPr>
          <p:cNvPr id="4" name="Рисунок 3" descr="0_ac308_bf8916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30936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Напиши изложение по плану</a:t>
            </a:r>
            <a:endParaRPr lang="ru-RU" sz="4800" dirty="0"/>
          </a:p>
        </p:txBody>
      </p:sp>
      <p:pic>
        <p:nvPicPr>
          <p:cNvPr id="3" name="Рисунок 2" descr="94866247_259250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4036955" cy="3027716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8460" y="2348880"/>
            <a:ext cx="3643980" cy="3165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700808"/>
            <a:ext cx="53030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 окном горят огни.</a:t>
            </a:r>
            <a:br>
              <a:rPr lang="ru-RU" sz="3200" dirty="0" smtClean="0"/>
            </a:br>
            <a:r>
              <a:rPr lang="ru-RU" sz="3200" dirty="0" smtClean="0"/>
              <a:t>Горько-сладкие они.</a:t>
            </a:r>
            <a:br>
              <a:rPr lang="ru-RU" sz="3200" dirty="0" smtClean="0"/>
            </a:br>
            <a:r>
              <a:rPr lang="ru-RU" sz="3200" dirty="0" smtClean="0"/>
              <a:t>Птицы их зимой клюют,</a:t>
            </a:r>
            <a:br>
              <a:rPr lang="ru-RU" sz="3200" dirty="0" smtClean="0"/>
            </a:br>
            <a:r>
              <a:rPr lang="ru-RU" sz="3200" dirty="0" smtClean="0"/>
              <a:t>Весной песенки поют.</a:t>
            </a:r>
            <a:br>
              <a:rPr lang="ru-RU" sz="3200" dirty="0" smtClean="0"/>
            </a:br>
            <a:r>
              <a:rPr lang="ru-RU" sz="3200" dirty="0" smtClean="0"/>
              <a:t>Что за яркая картина?</a:t>
            </a:r>
            <a:br>
              <a:rPr lang="ru-RU" sz="3200" dirty="0" smtClean="0"/>
            </a:br>
            <a:r>
              <a:rPr lang="ru-RU" sz="3200" dirty="0" smtClean="0"/>
              <a:t>Что же за окном? - ……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5157192"/>
            <a:ext cx="2743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Рябина</a:t>
            </a:r>
            <a:endParaRPr lang="ru-RU" sz="5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ryabina_5_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480720" cy="105156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Прочитайте текст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6328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sz="2200" dirty="0" smtClean="0"/>
              <a:t>Посадите возле дома рябинку! </a:t>
            </a:r>
          </a:p>
          <a:p>
            <a:pPr indent="177800"/>
            <a:r>
              <a:rPr lang="ru-RU" sz="2200" dirty="0" smtClean="0"/>
              <a:t>Весной рябинка одной из первых оживает. Многие деревья голые стоят, а она тонкими кружевами зеленеет.</a:t>
            </a:r>
          </a:p>
          <a:p>
            <a:pPr indent="177800"/>
            <a:r>
              <a:rPr lang="ru-RU" sz="2200" dirty="0" smtClean="0"/>
              <a:t>А как красиво цветёт рябина! По зелёной кроне белыми шапками разбросаны соцветия. Запах за версту слышен.</a:t>
            </a:r>
          </a:p>
          <a:p>
            <a:pPr indent="177800"/>
            <a:r>
              <a:rPr lang="ru-RU" sz="2200" dirty="0" smtClean="0"/>
              <a:t>В конце лета всё теряет красоту. А рябина вспыхивает красным огнём. </a:t>
            </a:r>
          </a:p>
          <a:p>
            <a:pPr indent="177800"/>
            <a:r>
              <a:rPr lang="ru-RU" sz="2200" dirty="0" smtClean="0"/>
              <a:t>Осенью возле дома будут жить скворцы, дрозды, снегири. Они будут благодарны хозяину за щедрое угощение.</a:t>
            </a:r>
          </a:p>
          <a:p>
            <a:pPr indent="177800"/>
            <a:r>
              <a:rPr lang="ru-RU" sz="2200" dirty="0" smtClean="0"/>
              <a:t>Посадите возле дома рябину!</a:t>
            </a:r>
          </a:p>
        </p:txBody>
      </p:sp>
      <p:pic>
        <p:nvPicPr>
          <p:cNvPr id="5" name="Рисунок 4" descr="11172802-dompfaff-und-ashber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5166320"/>
            <a:ext cx="1691680" cy="169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Ответь на вопросы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 каким призывом обращается к нам автор?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Как ты думаешь почему он нас об этом просит?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Какая рябинка весной?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</a:t>
            </a:r>
            <a:r>
              <a:rPr lang="ru-RU" sz="2000" dirty="0" smtClean="0"/>
              <a:t>ак цветёт рябина?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Как выглядит рябина летом?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Что происходит осенью?</a:t>
            </a:r>
            <a:endParaRPr lang="ru-RU" sz="2000" dirty="0"/>
          </a:p>
        </p:txBody>
      </p:sp>
      <p:pic>
        <p:nvPicPr>
          <p:cNvPr id="4" name="Рисунок 3" descr="рябин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05064"/>
            <a:ext cx="3312368" cy="2484276"/>
          </a:xfrm>
          <a:prstGeom prst="rect">
            <a:avLst/>
          </a:prstGeom>
        </p:spPr>
      </p:pic>
      <p:pic>
        <p:nvPicPr>
          <p:cNvPr id="5" name="Рисунок 4" descr="fadd80ad592f7850679874a95673605ac4928bcf.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05064"/>
            <a:ext cx="3312368" cy="248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Прочитай и перескажи: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7281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dirty="0" smtClean="0"/>
              <a:t>Посадите возле дома </a:t>
            </a:r>
            <a:r>
              <a:rPr lang="ru-RU" dirty="0" smtClean="0"/>
              <a:t>рябинку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13285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dirty="0" smtClean="0"/>
              <a:t>Весной рябинка одной из первых оживает. Многие деревья голые стоят, а она тонкими кружевами зеленеет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92494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dirty="0" smtClean="0"/>
              <a:t>А как красиво цветёт рябина! По зелёной кроне белыми шапками разбросаны соцветия. Запах за версту слышен.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78904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dirty="0" smtClean="0"/>
              <a:t>В конце лета всё теряет красоту. А рябина вспыхивает красным огнём.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36510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dirty="0" smtClean="0"/>
              <a:t>Осенью возле дома будут жить скворцы, дрозды, снегири. Они будут благодарны хозяину за щедрое угощение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1571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dirty="0" smtClean="0"/>
              <a:t>Посадите возле дома рябину</a:t>
            </a:r>
            <a:r>
              <a:rPr lang="ru-RU" dirty="0" smtClean="0"/>
              <a:t>!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Вставь буквы. </a:t>
            </a:r>
            <a:br>
              <a:rPr lang="ru-RU" sz="4000" dirty="0" smtClean="0"/>
            </a:br>
            <a:r>
              <a:rPr lang="ru-RU" sz="4000" dirty="0" smtClean="0"/>
              <a:t>Объясни написание.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232146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В…</a:t>
            </a:r>
            <a:r>
              <a:rPr lang="ru-RU" sz="3200" dirty="0" err="1" smtClean="0"/>
              <a:t>сной</a:t>
            </a:r>
            <a:r>
              <a:rPr lang="ru-RU" sz="3200" dirty="0" smtClean="0"/>
              <a:t> </a:t>
            </a:r>
          </a:p>
          <a:p>
            <a:r>
              <a:rPr lang="ru-RU" sz="3200" dirty="0" err="1" smtClean="0"/>
              <a:t>Ож</a:t>
            </a:r>
            <a:r>
              <a:rPr lang="ru-RU" sz="3200" dirty="0" smtClean="0"/>
              <a:t>…</a:t>
            </a:r>
            <a:r>
              <a:rPr lang="ru-RU" sz="3200" dirty="0" err="1" smtClean="0"/>
              <a:t>вает</a:t>
            </a:r>
            <a:endParaRPr lang="ru-RU" sz="3200" dirty="0" smtClean="0"/>
          </a:p>
          <a:p>
            <a:r>
              <a:rPr lang="ru-RU" sz="3200" dirty="0" smtClean="0"/>
              <a:t>Д…</a:t>
            </a:r>
            <a:r>
              <a:rPr lang="ru-RU" sz="3200" dirty="0" err="1" smtClean="0"/>
              <a:t>ревья</a:t>
            </a:r>
            <a:endParaRPr lang="ru-RU" sz="3200" dirty="0" smtClean="0"/>
          </a:p>
          <a:p>
            <a:r>
              <a:rPr lang="ru-RU" sz="3200" dirty="0" smtClean="0"/>
              <a:t>Ст…</a:t>
            </a:r>
            <a:r>
              <a:rPr lang="ru-RU" sz="3200" dirty="0" err="1" smtClean="0"/>
              <a:t>ят</a:t>
            </a:r>
            <a:endParaRPr lang="ru-RU" sz="3200" dirty="0" smtClean="0"/>
          </a:p>
          <a:p>
            <a:r>
              <a:rPr lang="ru-RU" sz="3200" dirty="0" smtClean="0"/>
              <a:t>З…л…</a:t>
            </a:r>
            <a:r>
              <a:rPr lang="ru-RU" sz="3200" dirty="0" err="1" smtClean="0"/>
              <a:t>неет</a:t>
            </a:r>
            <a:endParaRPr lang="ru-RU" sz="3200" dirty="0" smtClean="0"/>
          </a:p>
          <a:p>
            <a:r>
              <a:rPr lang="ru-RU" sz="3200" dirty="0" err="1" smtClean="0"/>
              <a:t>Цв</a:t>
            </a:r>
            <a:r>
              <a:rPr lang="ru-RU" sz="3200" dirty="0" smtClean="0"/>
              <a:t>…</a:t>
            </a:r>
            <a:r>
              <a:rPr lang="ru-RU" sz="3200" dirty="0" err="1" smtClean="0"/>
              <a:t>тёт</a:t>
            </a:r>
            <a:endParaRPr lang="ru-RU" sz="3200" dirty="0" smtClean="0"/>
          </a:p>
          <a:p>
            <a:r>
              <a:rPr lang="ru-RU" sz="3200" dirty="0" smtClean="0"/>
              <a:t>В…</a:t>
            </a:r>
            <a:r>
              <a:rPr lang="ru-RU" sz="3200" dirty="0" err="1" smtClean="0"/>
              <a:t>рста</a:t>
            </a:r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7624" y="1628800"/>
            <a:ext cx="42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132856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636912"/>
            <a:ext cx="42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14096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573016"/>
            <a:ext cx="42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3573016"/>
            <a:ext cx="42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4077072"/>
            <a:ext cx="42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581128"/>
            <a:ext cx="42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1700808"/>
            <a:ext cx="181011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3200" dirty="0" smtClean="0"/>
              <a:t>- вёсны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2132856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жив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2636912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дерево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483768" y="314096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стоя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3645024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зелень, зелёный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4077072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цвет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4581128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вёрсты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Вставь буквы. </a:t>
            </a:r>
            <a:br>
              <a:rPr lang="ru-RU" sz="4000" dirty="0" smtClean="0"/>
            </a:br>
            <a:r>
              <a:rPr lang="ru-RU" sz="4000" dirty="0" smtClean="0"/>
              <a:t>Объясни написание.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234711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Т…</a:t>
            </a:r>
            <a:r>
              <a:rPr lang="ru-RU" sz="3200" dirty="0" err="1" smtClean="0"/>
              <a:t>ряет</a:t>
            </a:r>
            <a:endParaRPr lang="ru-RU" sz="3200" dirty="0" smtClean="0"/>
          </a:p>
          <a:p>
            <a:r>
              <a:rPr lang="ru-RU" sz="3200" dirty="0" err="1" smtClean="0"/>
              <a:t>Кр</a:t>
            </a:r>
            <a:r>
              <a:rPr lang="ru-RU" sz="3200" dirty="0" smtClean="0"/>
              <a:t>…</a:t>
            </a:r>
            <a:r>
              <a:rPr lang="ru-RU" sz="3200" dirty="0" err="1" smtClean="0"/>
              <a:t>соту</a:t>
            </a:r>
            <a:endParaRPr lang="ru-RU" sz="3200" dirty="0" smtClean="0"/>
          </a:p>
          <a:p>
            <a:r>
              <a:rPr lang="ru-RU" sz="3200" dirty="0" smtClean="0"/>
              <a:t>Г…</a:t>
            </a:r>
            <a:r>
              <a:rPr lang="ru-RU" sz="3200" dirty="0" err="1" smtClean="0"/>
              <a:t>стить</a:t>
            </a:r>
            <a:endParaRPr lang="ru-RU" sz="3200" dirty="0" smtClean="0"/>
          </a:p>
          <a:p>
            <a:r>
              <a:rPr lang="ru-RU" sz="3200" dirty="0" err="1" smtClean="0"/>
              <a:t>Скв</a:t>
            </a:r>
            <a:r>
              <a:rPr lang="ru-RU" sz="3200" dirty="0" smtClean="0"/>
              <a:t>…</a:t>
            </a:r>
            <a:r>
              <a:rPr lang="ru-RU" sz="3200" dirty="0" err="1" smtClean="0"/>
              <a:t>рцы</a:t>
            </a:r>
            <a:endParaRPr lang="ru-RU" sz="3200" dirty="0" smtClean="0"/>
          </a:p>
          <a:p>
            <a:r>
              <a:rPr lang="ru-RU" sz="3200" dirty="0" smtClean="0"/>
              <a:t>Др…</a:t>
            </a:r>
            <a:r>
              <a:rPr lang="ru-RU" sz="3200" dirty="0" err="1" smtClean="0"/>
              <a:t>зды</a:t>
            </a:r>
            <a:endParaRPr lang="ru-RU" sz="3200" dirty="0" smtClean="0"/>
          </a:p>
          <a:p>
            <a:r>
              <a:rPr lang="ru-RU" sz="3200" dirty="0" err="1" smtClean="0"/>
              <a:t>Сн</a:t>
            </a:r>
            <a:r>
              <a:rPr lang="ru-RU" sz="3200" dirty="0" smtClean="0"/>
              <a:t>…гири</a:t>
            </a:r>
            <a:endParaRPr lang="ru-RU" sz="3200" dirty="0" smtClean="0"/>
          </a:p>
          <a:p>
            <a:r>
              <a:rPr lang="ru-RU" sz="3200" dirty="0" smtClean="0"/>
              <a:t>Пос…</a:t>
            </a:r>
            <a:r>
              <a:rPr lang="ru-RU" sz="3200" dirty="0" err="1" smtClean="0"/>
              <a:t>дить</a:t>
            </a:r>
            <a:endParaRPr lang="ru-RU" sz="3200" dirty="0" smtClean="0"/>
          </a:p>
          <a:p>
            <a:r>
              <a:rPr lang="ru-RU" sz="3200" dirty="0" err="1" smtClean="0"/>
              <a:t>Уг</a:t>
            </a:r>
            <a:r>
              <a:rPr lang="ru-RU" sz="3200" dirty="0" smtClean="0"/>
              <a:t>…</a:t>
            </a:r>
            <a:r>
              <a:rPr lang="ru-RU" sz="3200" dirty="0" err="1" smtClean="0"/>
              <a:t>щение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72816"/>
            <a:ext cx="42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204864"/>
            <a:ext cx="43152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70892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212976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371703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49080"/>
            <a:ext cx="42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65313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515719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1772816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потеря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2276872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прекрасен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2780928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гость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3212976"/>
            <a:ext cx="28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скворушка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699792" y="371703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дрозд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4221088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снег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472514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посадка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3848" y="5157192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гость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Объясни значение выражений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72816"/>
            <a:ext cx="86116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тонкими кружевами зеленеет</a:t>
            </a:r>
          </a:p>
          <a:p>
            <a:endParaRPr lang="ru-RU" sz="3200" dirty="0" smtClean="0"/>
          </a:p>
          <a:p>
            <a:pPr algn="ctr"/>
            <a:r>
              <a:rPr lang="ru-RU" sz="3200" dirty="0" smtClean="0"/>
              <a:t>в</a:t>
            </a:r>
            <a:r>
              <a:rPr lang="ru-RU" sz="3200" dirty="0" smtClean="0"/>
              <a:t>спыхивает красным огнём</a:t>
            </a:r>
          </a:p>
          <a:p>
            <a:endParaRPr lang="ru-RU" sz="3200" dirty="0" smtClean="0"/>
          </a:p>
          <a:p>
            <a:pPr algn="ctr"/>
            <a:r>
              <a:rPr lang="ru-RU" sz="3200" dirty="0" smtClean="0"/>
              <a:t>б</a:t>
            </a:r>
            <a:r>
              <a:rPr lang="ru-RU" sz="3200" dirty="0" smtClean="0"/>
              <a:t>елыми шапками разбросаны соцветия</a:t>
            </a:r>
            <a:endParaRPr lang="ru-RU" sz="3200" dirty="0"/>
          </a:p>
        </p:txBody>
      </p:sp>
      <p:pic>
        <p:nvPicPr>
          <p:cNvPr id="4" name="Рисунок 3" descr="row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293096"/>
            <a:ext cx="2952750" cy="2200275"/>
          </a:xfrm>
          <a:prstGeom prst="rect">
            <a:avLst/>
          </a:prstGeom>
        </p:spPr>
      </p:pic>
      <p:pic>
        <p:nvPicPr>
          <p:cNvPr id="5" name="Рисунок 4" descr="0_83178_18a22fd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340508"/>
            <a:ext cx="3168352" cy="2110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</TotalTime>
  <Words>415</Words>
  <Application>Microsoft Office PowerPoint</Application>
  <PresentationFormat>Экран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Рябина</vt:lpstr>
      <vt:lpstr>Загадка</vt:lpstr>
      <vt:lpstr>Слайд 3</vt:lpstr>
      <vt:lpstr>Прочитайте текст</vt:lpstr>
      <vt:lpstr>Ответь на вопросы</vt:lpstr>
      <vt:lpstr>Прочитай и перескажи:</vt:lpstr>
      <vt:lpstr>Вставь буквы.  Объясни написание.</vt:lpstr>
      <vt:lpstr>Вставь буквы.  Объясни написание.</vt:lpstr>
      <vt:lpstr>Объясни значение выражений</vt:lpstr>
      <vt:lpstr>Составь план изложения по тексту</vt:lpstr>
      <vt:lpstr>Сравни.</vt:lpstr>
      <vt:lpstr>Напиши изложение по плану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Рябина</dc:title>
  <dc:creator>Анастасия</dc:creator>
  <cp:lastModifiedBy>NikBook</cp:lastModifiedBy>
  <cp:revision>23</cp:revision>
  <dcterms:created xsi:type="dcterms:W3CDTF">2014-11-15T15:42:50Z</dcterms:created>
  <dcterms:modified xsi:type="dcterms:W3CDTF">2014-11-17T15:08:16Z</dcterms:modified>
</cp:coreProperties>
</file>