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24" autoAdjust="0"/>
    <p:restoredTop sz="86506" autoAdjust="0"/>
  </p:normalViewPr>
  <p:slideViewPr>
    <p:cSldViewPr>
      <p:cViewPr varScale="1">
        <p:scale>
          <a:sx n="45" d="100"/>
          <a:sy n="45" d="100"/>
        </p:scale>
        <p:origin x="-3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5BEA-AF07-4EE9-84B0-215F93574A6B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016E8E-4A82-44DC-84FB-CB4C900B1F1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5BEA-AF07-4EE9-84B0-215F93574A6B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6E8E-4A82-44DC-84FB-CB4C900B1F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5BEA-AF07-4EE9-84B0-215F93574A6B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6E8E-4A82-44DC-84FB-CB4C900B1F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5BEA-AF07-4EE9-84B0-215F93574A6B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016E8E-4A82-44DC-84FB-CB4C900B1F1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5BEA-AF07-4EE9-84B0-215F93574A6B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016E8E-4A82-44DC-84FB-CB4C900B1F1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5BEA-AF07-4EE9-84B0-215F93574A6B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016E8E-4A82-44DC-84FB-CB4C900B1F1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5BEA-AF07-4EE9-84B0-215F93574A6B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016E8E-4A82-44DC-84FB-CB4C900B1F1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5BEA-AF07-4EE9-84B0-215F93574A6B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016E8E-4A82-44DC-84FB-CB4C900B1F1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5BEA-AF07-4EE9-84B0-215F93574A6B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016E8E-4A82-44DC-84FB-CB4C900B1F1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5BEA-AF07-4EE9-84B0-215F93574A6B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016E8E-4A82-44DC-84FB-CB4C900B1F1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5BEA-AF07-4EE9-84B0-215F93574A6B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016E8E-4A82-44DC-84FB-CB4C900B1F1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7995BEA-AF07-4EE9-84B0-215F93574A6B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F016E8E-4A82-44DC-84FB-CB4C900B1F1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ШИ пи</a:t>
            </a:r>
            <a:r>
              <a:rPr lang="ru-RU" u="sng" dirty="0" smtClean="0"/>
              <a:t>ши</a:t>
            </a:r>
            <a:r>
              <a:rPr lang="ru-RU" dirty="0" smtClean="0"/>
              <a:t> с </a:t>
            </a:r>
            <a:r>
              <a:rPr lang="ru-RU" u="sng" dirty="0" smtClean="0"/>
              <a:t>И</a:t>
            </a:r>
            <a:endParaRPr lang="ru-RU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375491"/>
            <a:ext cx="7046168" cy="6858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7684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\Desktop\575599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41682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613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33600" y="685801"/>
            <a:ext cx="6096000" cy="2887215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3200" dirty="0" smtClean="0"/>
              <a:t>ЗАПОМНИ ПРАВИЛО: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2780928"/>
            <a:ext cx="7543800" cy="1800200"/>
          </a:xfrm>
        </p:spPr>
        <p:txBody>
          <a:bodyPr/>
          <a:lstStyle/>
          <a:p>
            <a:pPr algn="ctr"/>
            <a:r>
              <a:rPr lang="ru-RU" i="1" dirty="0" smtClean="0"/>
              <a:t>ШИ пиши с буквой И!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450658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685801"/>
            <a:ext cx="7185992" cy="3657599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4800" dirty="0" smtClean="0"/>
              <a:t>ЗАДАНИЕ: </a:t>
            </a:r>
          </a:p>
          <a:p>
            <a:pPr marL="18288" indent="0" algn="ctr">
              <a:buNone/>
            </a:pPr>
            <a:r>
              <a:rPr lang="ru-RU" sz="4800" dirty="0" smtClean="0"/>
              <a:t>найди  ошибки!</a:t>
            </a:r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372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1\Desktop\oshibka-v-obyavlenii-zhi-i-shi-pishutsya-cherez-i-0004225106-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" y="404664"/>
            <a:ext cx="8091685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332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1\Desktop\p194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560839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663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 descr="C:\Users\1\Desktop\1312186080_6ea53732dd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92163"/>
            <a:ext cx="7200800" cy="530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67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437386"/>
            <a:ext cx="7543800" cy="1159966"/>
          </a:xfrm>
        </p:spPr>
        <p:txBody>
          <a:bodyPr/>
          <a:lstStyle/>
          <a:p>
            <a:pPr algn="ctr"/>
            <a:r>
              <a:rPr lang="ru-RU" u="sng" dirty="0" smtClean="0"/>
              <a:t>ШИ</a:t>
            </a:r>
            <a:r>
              <a:rPr lang="ru-RU" dirty="0" smtClean="0"/>
              <a:t>ПОВНИК</a:t>
            </a:r>
            <a:endParaRPr lang="ru-RU" dirty="0"/>
          </a:p>
        </p:txBody>
      </p:sp>
      <p:pic>
        <p:nvPicPr>
          <p:cNvPr id="1026" name="Picture 2" descr="C:\Users\1\Desktop\88783_a93f2d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2392"/>
            <a:ext cx="7456636" cy="499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9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445224"/>
            <a:ext cx="7543800" cy="1080120"/>
          </a:xfrm>
        </p:spPr>
        <p:txBody>
          <a:bodyPr/>
          <a:lstStyle/>
          <a:p>
            <a:pPr algn="ctr"/>
            <a:r>
              <a:rPr lang="ru-RU" u="sng" dirty="0" smtClean="0"/>
              <a:t>ШИ</a:t>
            </a:r>
            <a:r>
              <a:rPr lang="ru-RU" dirty="0" smtClean="0"/>
              <a:t>ЛО</a:t>
            </a:r>
            <a:endParaRPr lang="ru-RU" dirty="0"/>
          </a:p>
        </p:txBody>
      </p:sp>
      <p:pic>
        <p:nvPicPr>
          <p:cNvPr id="2050" name="Picture 2" descr="C:\Users\1\Desktop\3835922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9750"/>
            <a:ext cx="7488832" cy="46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691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373216"/>
            <a:ext cx="7543800" cy="1008112"/>
          </a:xfrm>
        </p:spPr>
        <p:txBody>
          <a:bodyPr/>
          <a:lstStyle/>
          <a:p>
            <a:pPr algn="ctr"/>
            <a:r>
              <a:rPr lang="ru-RU" dirty="0" smtClean="0"/>
              <a:t>ЕР</a:t>
            </a:r>
            <a:r>
              <a:rPr lang="ru-RU" u="sng" dirty="0" smtClean="0"/>
              <a:t>ШИ</a:t>
            </a:r>
            <a:endParaRPr lang="ru-RU" u="sng" dirty="0"/>
          </a:p>
        </p:txBody>
      </p:sp>
      <p:pic>
        <p:nvPicPr>
          <p:cNvPr id="3074" name="Picture 2" descr="C:\Users\1\Desktop\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1324"/>
            <a:ext cx="6768752" cy="471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312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661248"/>
            <a:ext cx="7543800" cy="1008112"/>
          </a:xfrm>
        </p:spPr>
        <p:txBody>
          <a:bodyPr/>
          <a:lstStyle/>
          <a:p>
            <a:pPr algn="ctr"/>
            <a:r>
              <a:rPr lang="ru-RU" u="sng" dirty="0" smtClean="0"/>
              <a:t>ШИ</a:t>
            </a:r>
            <a:r>
              <a:rPr lang="ru-RU" dirty="0" smtClean="0"/>
              <a:t>ШКИ</a:t>
            </a:r>
            <a:endParaRPr lang="ru-RU" dirty="0"/>
          </a:p>
        </p:txBody>
      </p:sp>
      <p:pic>
        <p:nvPicPr>
          <p:cNvPr id="4098" name="Picture 2" descr="C:\Users\1\Desktop\60001999_normal_Elovuye_shish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4664"/>
            <a:ext cx="7626424" cy="515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461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373216"/>
            <a:ext cx="7543800" cy="1152128"/>
          </a:xfrm>
        </p:spPr>
        <p:txBody>
          <a:bodyPr/>
          <a:lstStyle/>
          <a:p>
            <a:pPr algn="ctr"/>
            <a:r>
              <a:rPr lang="ru-RU" dirty="0" smtClean="0"/>
              <a:t>Кто такие?</a:t>
            </a:r>
            <a:endParaRPr lang="ru-RU" dirty="0"/>
          </a:p>
        </p:txBody>
      </p:sp>
      <p:pic>
        <p:nvPicPr>
          <p:cNvPr id="5122" name="Picture 2" descr="C:\Users\1\Desktop\m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6563"/>
            <a:ext cx="7200799" cy="472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403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1628800"/>
            <a:ext cx="7543800" cy="2232248"/>
          </a:xfrm>
        </p:spPr>
        <p:txBody>
          <a:bodyPr/>
          <a:lstStyle/>
          <a:p>
            <a:pPr algn="ctr"/>
            <a:r>
              <a:rPr lang="ru-RU" dirty="0" smtClean="0"/>
              <a:t>Узнали?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 тут другие…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108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МЫ</a:t>
            </a:r>
            <a:r>
              <a:rPr lang="ru-RU" u="sng" dirty="0" smtClean="0"/>
              <a:t>ШИ</a:t>
            </a:r>
            <a:endParaRPr lang="ru-RU" u="sng" dirty="0"/>
          </a:p>
        </p:txBody>
      </p:sp>
      <p:pic>
        <p:nvPicPr>
          <p:cNvPr id="6146" name="Picture 2" descr="C:\Users\1\Desktop\letychie_mus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48883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396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445224"/>
            <a:ext cx="7543800" cy="1080120"/>
          </a:xfrm>
        </p:spPr>
        <p:txBody>
          <a:bodyPr/>
          <a:lstStyle/>
          <a:p>
            <a:pPr algn="ctr"/>
            <a:r>
              <a:rPr lang="ru-RU" dirty="0" smtClean="0"/>
              <a:t>ЛАНДЫ</a:t>
            </a:r>
            <a:r>
              <a:rPr lang="ru-RU" u="sng" dirty="0" smtClean="0"/>
              <a:t>ШИ</a:t>
            </a:r>
            <a:endParaRPr lang="ru-RU" u="sng" dirty="0"/>
          </a:p>
        </p:txBody>
      </p:sp>
      <p:pic>
        <p:nvPicPr>
          <p:cNvPr id="7170" name="Picture 2" descr="C:\Users\1\Desktop\c9d980c194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9074"/>
            <a:ext cx="7560840" cy="508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213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21</TotalTime>
  <Words>29</Words>
  <Application>Microsoft Office PowerPoint</Application>
  <PresentationFormat>Экран (4:3)</PresentationFormat>
  <Paragraphs>13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Базовая</vt:lpstr>
      <vt:lpstr>ШИ пиши с И</vt:lpstr>
      <vt:lpstr>ШИПОВНИК</vt:lpstr>
      <vt:lpstr>ШИЛО</vt:lpstr>
      <vt:lpstr>ЕРШИ</vt:lpstr>
      <vt:lpstr>ШИШКИ</vt:lpstr>
      <vt:lpstr>Кто такие?</vt:lpstr>
      <vt:lpstr>Узнали?  А тут другие…</vt:lpstr>
      <vt:lpstr>МЫШИ</vt:lpstr>
      <vt:lpstr>ЛАНДЫШИ</vt:lpstr>
      <vt:lpstr>Презентация PowerPoint</vt:lpstr>
      <vt:lpstr>ШИ пиши с буквой И!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ШИ пиши с И</dc:title>
  <dc:creator>1</dc:creator>
  <cp:lastModifiedBy>1</cp:lastModifiedBy>
  <cp:revision>3</cp:revision>
  <dcterms:created xsi:type="dcterms:W3CDTF">2014-12-01T17:09:00Z</dcterms:created>
  <dcterms:modified xsi:type="dcterms:W3CDTF">2014-12-01T17:30:18Z</dcterms:modified>
</cp:coreProperties>
</file>