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64096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Силы, которые управляют рынком. Спрос и предложение товаров.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564904"/>
            <a:ext cx="5715000" cy="4159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51520" y="620688"/>
            <a:ext cx="8640960" cy="280831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Информация о возможных величинах предложения изображают в виде кривой (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кривой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предложения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992888" cy="242312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Кривая предложения описывает зависимость между: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Ценой товара;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Объемами его производства.</a:t>
            </a:r>
            <a:endParaRPr lang="ru-RU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Кривая спроса отвечает на два вопроса: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Какова будет величина предложения при различных уровнях цен;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Как изменится величина предложения при некотором изменении цены.</a:t>
            </a:r>
            <a:endParaRPr lang="ru-RU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4744"/>
            <a:ext cx="4716016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Предложение обладает эластичностью.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95536" y="2636912"/>
            <a:ext cx="8229600" cy="1944216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Эластичность предложения – масштаб изменения величины предложения в % при изменении цены на 1 %.</a:t>
            </a:r>
            <a:endParaRPr lang="ru-RU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4268944"/>
            <a:ext cx="3851920" cy="244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 предложения: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7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Повышение цен ведет к росту величины предложения, а снижение цены ведет к ее уменьшению.</a:t>
            </a:r>
            <a:endParaRPr lang="ru-RU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62872"/>
            <a:ext cx="7772400" cy="1874440"/>
          </a:xfrm>
        </p:spPr>
        <p:txBody>
          <a:bodyPr>
            <a:normAutofit/>
          </a:bodyPr>
          <a:lstStyle/>
          <a:p>
            <a:pPr algn="r"/>
            <a:r>
              <a:rPr lang="ru-RU" b="1" dirty="0" smtClean="0"/>
              <a:t>Презентацию подготовила учитель экономики МБОУ СОШ №5 г.Кашин</a:t>
            </a:r>
          </a:p>
          <a:p>
            <a:pPr algn="r"/>
            <a:r>
              <a:rPr lang="ru-RU" b="1" dirty="0" err="1" smtClean="0"/>
              <a:t>Данильчук</a:t>
            </a:r>
            <a:r>
              <a:rPr lang="ru-RU" b="1" dirty="0" smtClean="0"/>
              <a:t> </a:t>
            </a:r>
            <a:r>
              <a:rPr lang="ru-RU" b="1" dirty="0" err="1" smtClean="0"/>
              <a:t>Анжелика</a:t>
            </a:r>
            <a:r>
              <a:rPr lang="ru-RU" b="1" dirty="0" smtClean="0"/>
              <a:t> Александровна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План: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b="1" dirty="0" smtClean="0"/>
              <a:t>Что такое спрос товара.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Что такое предложение товара.</a:t>
            </a:r>
            <a:endParaRPr lang="ru-RU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996952"/>
            <a:ext cx="4032448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спрос товара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Спрос </a:t>
            </a:r>
            <a:r>
              <a:rPr lang="ru-RU" b="1" dirty="0" smtClean="0"/>
              <a:t>– это сложившаяся в определенный момент зависимость величины спроса на данном товарном рынке от цен, по которым товары могут быть предложены к продаже.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Величина спроса </a:t>
            </a:r>
            <a:r>
              <a:rPr lang="ru-RU" b="1" dirty="0" smtClean="0"/>
              <a:t>– объем товара определенного вида, который покупатели готовы приобрести на протяжении определенного периода при определенном уровне цены этого товара.</a:t>
            </a: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Информация о возможных величинах спроса представляют в виде кривой (кривая спроса)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Кривая спроса описывает зависимость между: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Ценой товара;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Объемами его покупок.</a:t>
            </a: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5976" y="0"/>
            <a:ext cx="4536504" cy="666936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Кривая спроса отвечает на два вопроса: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1. какова будет величина спроса при различных уровнях цен;</a:t>
            </a:r>
            <a:br>
              <a:rPr lang="ru-RU" sz="2800" b="1" dirty="0" smtClean="0"/>
            </a:br>
            <a:r>
              <a:rPr lang="ru-RU" sz="2800" b="1" dirty="0" smtClean="0"/>
              <a:t>2. Как изменится величина спроса при некотором изменении цены</a:t>
            </a:r>
            <a:endParaRPr lang="ru-RU" sz="28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404664"/>
            <a:ext cx="4176464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Спрос обладает эластичностью.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Эластичность</a:t>
            </a:r>
            <a:r>
              <a:rPr lang="ru-RU" dirty="0" smtClean="0"/>
              <a:t> </a:t>
            </a:r>
            <a:r>
              <a:rPr lang="ru-RU" b="1" dirty="0" smtClean="0"/>
              <a:t>– это мера реагирования одной переменной величины на изменение другой.</a:t>
            </a:r>
          </a:p>
          <a:p>
            <a:pPr>
              <a:buNone/>
            </a:pPr>
            <a:r>
              <a:rPr lang="ru-RU" b="1" dirty="0" smtClean="0"/>
              <a:t>Это число, которое показывает процентное изменение одной переменной в результате 1 % изменения другой. </a:t>
            </a:r>
          </a:p>
          <a:p>
            <a:pPr>
              <a:buNone/>
            </a:pPr>
            <a:r>
              <a:rPr lang="ru-RU" b="1" dirty="0" smtClean="0"/>
              <a:t>Где</a:t>
            </a:r>
            <a:r>
              <a:rPr lang="ru-RU" b="1" dirty="0" smtClean="0"/>
              <a:t>:</a:t>
            </a:r>
          </a:p>
          <a:p>
            <a:pPr>
              <a:buNone/>
            </a:pPr>
            <a:r>
              <a:rPr lang="ru-RU" b="1" dirty="0" smtClean="0"/>
              <a:t>Р1 </a:t>
            </a:r>
            <a:r>
              <a:rPr lang="ru-RU" b="1" dirty="0" smtClean="0"/>
              <a:t>— цена до изменения;</a:t>
            </a:r>
          </a:p>
          <a:p>
            <a:pPr>
              <a:buNone/>
            </a:pPr>
            <a:r>
              <a:rPr lang="ru-RU" b="1" dirty="0" smtClean="0"/>
              <a:t>Р2 — цена после изменения;</a:t>
            </a:r>
          </a:p>
          <a:p>
            <a:pPr>
              <a:buNone/>
            </a:pPr>
            <a:r>
              <a:rPr lang="ru-RU" b="1" dirty="0" smtClean="0"/>
              <a:t>Q1 — количество до изменения;</a:t>
            </a:r>
          </a:p>
          <a:p>
            <a:pPr>
              <a:buNone/>
            </a:pPr>
            <a:r>
              <a:rPr lang="ru-RU" b="1" dirty="0" smtClean="0"/>
              <a:t>Q2 — количество после изменения</a:t>
            </a:r>
            <a:r>
              <a:rPr lang="ru-RU" dirty="0" smtClean="0"/>
              <a:t>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573016"/>
            <a:ext cx="302433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 спроса: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0892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Повышение цен обычно ведет к снижению величины спроса, а снижение цен ведет к ее увеличению.</a:t>
            </a:r>
            <a:endParaRPr lang="ru-RU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284984"/>
            <a:ext cx="3112368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Выводы из закона спроса: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Повышение цен не всегда гарантирует увеличение выручки от продаж, а снижение цен не всегда грозит падением этой выручки;</a:t>
            </a:r>
          </a:p>
          <a:p>
            <a:r>
              <a:rPr lang="ru-RU" b="1" dirty="0" smtClean="0"/>
              <a:t>При определении цены на свой товар, любой коммерсант должен прикинуть: сколько он сможет выручить при такой цене исходя из существующей эластичности спроса на этот товар по цене.</a:t>
            </a:r>
            <a:endParaRPr lang="ru-RU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предложение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Предложение </a:t>
            </a:r>
            <a:r>
              <a:rPr lang="ru-RU" b="1" dirty="0" smtClean="0"/>
              <a:t>– сложившаяся в определенный момент зависимость величины предложения на рынке определенного товара в течении определенного периода от уровня цены, по которой этот товар может быть продан.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Величина предложения </a:t>
            </a:r>
            <a:r>
              <a:rPr lang="ru-RU" b="1" dirty="0" smtClean="0"/>
              <a:t>– объем товара определенного вида, который продавцы готовы предложить в течении определенного периода на рынок при определенном уровне рыночной цены на этот товар.</a:t>
            </a: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405</Words>
  <Application>Microsoft Office PowerPoint</Application>
  <PresentationFormat>Экран (4:3)</PresentationFormat>
  <Paragraphs>42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Силы, которые управляют рынком. Спрос и предложение товаров.</vt:lpstr>
      <vt:lpstr>План:</vt:lpstr>
      <vt:lpstr>Что такое спрос товара</vt:lpstr>
      <vt:lpstr>Информация о возможных величинах спроса представляют в виде кривой (кривая спроса)</vt:lpstr>
      <vt:lpstr>Кривая спроса отвечает на два вопроса: 1. какова будет величина спроса при различных уровнях цен; 2. Как изменится величина спроса при некотором изменении цены</vt:lpstr>
      <vt:lpstr>Спрос обладает эластичностью.</vt:lpstr>
      <vt:lpstr>Закон спроса:</vt:lpstr>
      <vt:lpstr>Выводы из закона спроса:</vt:lpstr>
      <vt:lpstr>Что такое предложение</vt:lpstr>
      <vt:lpstr>Информация о возможных величинах предложения изображают в виде кривой (кривой предложения)</vt:lpstr>
      <vt:lpstr>Слайд 11</vt:lpstr>
      <vt:lpstr>Предложение обладает эластичностью.</vt:lpstr>
      <vt:lpstr>Закон предложения: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Силы, которые управляют рынком. Спрос и предложение товаров.</dc:title>
  <dc:creator>User</dc:creator>
  <cp:lastModifiedBy>User</cp:lastModifiedBy>
  <cp:revision>4</cp:revision>
  <dcterms:created xsi:type="dcterms:W3CDTF">2014-11-19T14:38:47Z</dcterms:created>
  <dcterms:modified xsi:type="dcterms:W3CDTF">2014-11-19T15:17:34Z</dcterms:modified>
</cp:coreProperties>
</file>