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5" r:id="rId4"/>
    <p:sldId id="274" r:id="rId5"/>
    <p:sldId id="272" r:id="rId6"/>
    <p:sldId id="271" r:id="rId7"/>
    <p:sldId id="257" r:id="rId8"/>
    <p:sldId id="261" r:id="rId9"/>
    <p:sldId id="276" r:id="rId10"/>
    <p:sldId id="277" r:id="rId11"/>
    <p:sldId id="269" r:id="rId12"/>
    <p:sldId id="270" r:id="rId13"/>
    <p:sldId id="264" r:id="rId14"/>
    <p:sldId id="260" r:id="rId15"/>
    <p:sldId id="262" r:id="rId16"/>
    <p:sldId id="268" r:id="rId17"/>
    <p:sldId id="263" r:id="rId18"/>
    <p:sldId id="267" r:id="rId19"/>
    <p:sldId id="266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i="1" dirty="0" smtClean="0">
                <a:solidFill>
                  <a:schemeClr val="accent3">
                    <a:lumMod val="50000"/>
                  </a:schemeClr>
                </a:solidFill>
              </a:rPr>
              <a:t>До свидания, Букварь!</a:t>
            </a:r>
            <a:endParaRPr lang="ru-RU" sz="45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http://img1.labirint.ru/books/199655/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5029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nmultiki.ru/_bd/4/4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mmunity.cafemam.ru/static_media/community/20120409194648_5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97242"/>
            <a:ext cx="5940425" cy="58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lpprs.ru/content/535/535/535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52400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hmag.ru/images/stories/bukvi/bukva_k_v_kartinka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381000"/>
            <a:ext cx="4887594" cy="7978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со сказочными геро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2390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со сказочными геро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4762500" cy="5972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adik.ru/bukvy/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со сказочными геро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2484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eadik.ru/bukvy/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stergid.ru/image/upload/2011-08-07/330026694634_05-oct.-23-18.3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09600"/>
            <a:ext cx="40290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Букваринск</a:t>
            </a:r>
            <a:endParaRPr lang="ru-RU" sz="5400" dirty="0"/>
          </a:p>
        </p:txBody>
      </p:sp>
      <p:pic>
        <p:nvPicPr>
          <p:cNvPr id="3" name="Рисунок 2" descr="http://img12.nnm.ru/f/9/1/0/f/f910fd8de2826ea32812a22f4f40f2bf_fu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7723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rafamania.net/uploads/posts/2009-02/1234937621_kukly-bratc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2" y="104775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c03.deviantart.net/fs17/f/2007/143/6/b/Patrol_by_Rashood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147842"/>
            <a:ext cx="5940425" cy="45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deal-buket.ru/web/upload/goods/images/46/4556/4555067/mishka-teddi-20-sm-s-cvetkom-afacd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285918"/>
            <a:ext cx="5940425" cy="62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predmety/Igrushki-7.files/0008-007-Naduvnoj-mja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608432"/>
            <a:ext cx="5940425" cy="564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ukashka.org/wp-content/2010/01/ul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08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Всего хорошего.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adik.ru/bukvy/a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"/>
            <a:ext cx="50673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ntreal-today.com/blog/wp-content/uploads/2010/09/doct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4676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adik.ru/bukvy/b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48387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vi.rusf.ru/fanta/foto/millyar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2 из 16579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со сказочными геро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70866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adik.ru/bukvy/d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</TotalTime>
  <Words>9</Words>
  <PresentationFormat>Экран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До свидания, Букварь!</vt:lpstr>
      <vt:lpstr>Букваринск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Всего хорошего.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свидания, Букварь!</dc:title>
  <dc:creator>User</dc:creator>
  <cp:lastModifiedBy>User</cp:lastModifiedBy>
  <cp:revision>13</cp:revision>
  <dcterms:created xsi:type="dcterms:W3CDTF">2013-03-10T11:05:01Z</dcterms:created>
  <dcterms:modified xsi:type="dcterms:W3CDTF">2013-03-22T17:46:02Z</dcterms:modified>
</cp:coreProperties>
</file>