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9"/>
            <a:ext cx="7992888" cy="72008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МБОУ «Красногвардейская средняя общеобразовательная школа №1»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3808" y="1628800"/>
            <a:ext cx="6400800" cy="5760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ШМО учителей начальной школы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681917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Приемы формирования самооценки и самоконтроля в начальной школе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194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Светофор».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9252" y="1556792"/>
            <a:ext cx="6275040" cy="4525963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Можно двигаться дальше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Нужна небольшая помощь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Стоп! Мне нужна помощь!»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364250" y="1605907"/>
            <a:ext cx="504056" cy="50405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359252" y="2766419"/>
            <a:ext cx="504056" cy="5040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359252" y="3933056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810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Говорящие рисунки»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7830" y="1600200"/>
            <a:ext cx="6658969" cy="4525963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 доволен собой, у тебя все получалось, то рисуй улы­бающееся лицо.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тебе на уроке было временами непросто, не все получа­лось, то рисуй такое лицо «СПОКОЙНОЕ».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тебе на уроке было сложно, многое не получалось, то рисуй грустное лицо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32856"/>
            <a:ext cx="7239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56" y="3284984"/>
            <a:ext cx="7524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37112"/>
            <a:ext cx="7239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404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«Лесенка успеха»</a:t>
            </a:r>
            <a:endParaRPr lang="ru-RU" dirty="0"/>
          </a:p>
        </p:txBody>
      </p:sp>
      <p:pic>
        <p:nvPicPr>
          <p:cNvPr id="4" name="Объект 3" descr="http://www.yamal-obr.ru/content/yamal/pics/gallery/111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3688" y="1988840"/>
            <a:ext cx="5668466" cy="2993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8536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«Карточка сомнений»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916832"/>
            <a:ext cx="7643192" cy="4525963"/>
          </a:xfrm>
        </p:spPr>
        <p:txBody>
          <a:bodyPr/>
          <a:lstStyle/>
          <a:p>
            <a:pPr indent="0">
              <a:lnSpc>
                <a:spcPts val="1500"/>
              </a:lnSpc>
              <a:spcAft>
                <a:spcPts val="750"/>
              </a:spcAft>
              <a:buNone/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indent="0">
              <a:lnSpc>
                <a:spcPts val="1500"/>
              </a:lnSpc>
              <a:spcAft>
                <a:spcPts val="750"/>
              </a:spcAft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+</a:t>
            </a:r>
            <a:r>
              <a:rPr lang="ru-RU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- «Я понял все</a:t>
            </a:r>
            <a:r>
              <a:rPr lang="ru-RU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»</a:t>
            </a:r>
          </a:p>
          <a:p>
            <a:pPr indent="0">
              <a:lnSpc>
                <a:spcPts val="1500"/>
              </a:lnSpc>
              <a:spcAft>
                <a:spcPts val="750"/>
              </a:spcAft>
              <a:buNone/>
            </a:pPr>
            <a:endParaRPr lang="ru-RU" sz="3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ts val="1500"/>
              </a:lnSpc>
              <a:spcAft>
                <a:spcPts val="750"/>
              </a:spcAft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- 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«Не совсем усвоил, сомневаюсь</a:t>
            </a:r>
            <a:r>
              <a:rPr lang="ru-RU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»</a:t>
            </a:r>
          </a:p>
          <a:p>
            <a:pPr marL="800100" indent="-457200">
              <a:lnSpc>
                <a:spcPts val="1500"/>
              </a:lnSpc>
              <a:spcAft>
                <a:spcPts val="750"/>
              </a:spcAft>
              <a:buFontTx/>
              <a:buChar char="-"/>
            </a:pPr>
            <a:endParaRPr lang="ru-RU" sz="3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0">
              <a:lnSpc>
                <a:spcPts val="1500"/>
              </a:lnSpc>
              <a:spcAft>
                <a:spcPts val="750"/>
              </a:spcAft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?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– «Не понял»</a:t>
            </a:r>
            <a:endParaRPr lang="ru-RU" sz="3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0215">
              <a:lnSpc>
                <a:spcPts val="1500"/>
              </a:lnSpc>
              <a:spcAft>
                <a:spcPts val="750"/>
              </a:spcAft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183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«Волшебные линеечки»</a:t>
            </a:r>
            <a:endParaRPr lang="ru-RU" dirty="0"/>
          </a:p>
        </p:txBody>
      </p:sp>
      <p:pic>
        <p:nvPicPr>
          <p:cNvPr id="4" name="Объект 3" descr="http://www.yamal-obr.ru/content/yamal/pics/gallery/111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28800"/>
            <a:ext cx="5616624" cy="39604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9111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«Дерево успехов»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>
            <a:off x="3851920" y="2064327"/>
            <a:ext cx="2376264" cy="2507673"/>
          </a:xfrm>
          <a:custGeom>
            <a:avLst/>
            <a:gdLst>
              <a:gd name="connsiteX0" fmla="*/ 166330 w 2881821"/>
              <a:gd name="connsiteY0" fmla="*/ 955964 h 2507673"/>
              <a:gd name="connsiteX1" fmla="*/ 166330 w 2881821"/>
              <a:gd name="connsiteY1" fmla="*/ 955964 h 2507673"/>
              <a:gd name="connsiteX2" fmla="*/ 152475 w 2881821"/>
              <a:gd name="connsiteY2" fmla="*/ 817418 h 2507673"/>
              <a:gd name="connsiteX3" fmla="*/ 124766 w 2881821"/>
              <a:gd name="connsiteY3" fmla="*/ 762000 h 2507673"/>
              <a:gd name="connsiteX4" fmla="*/ 138621 w 2881821"/>
              <a:gd name="connsiteY4" fmla="*/ 457200 h 2507673"/>
              <a:gd name="connsiteX5" fmla="*/ 152475 w 2881821"/>
              <a:gd name="connsiteY5" fmla="*/ 415637 h 2507673"/>
              <a:gd name="connsiteX6" fmla="*/ 263311 w 2881821"/>
              <a:gd name="connsiteY6" fmla="*/ 290946 h 2507673"/>
              <a:gd name="connsiteX7" fmla="*/ 304875 w 2881821"/>
              <a:gd name="connsiteY7" fmla="*/ 277091 h 2507673"/>
              <a:gd name="connsiteX8" fmla="*/ 388002 w 2881821"/>
              <a:gd name="connsiteY8" fmla="*/ 235528 h 2507673"/>
              <a:gd name="connsiteX9" fmla="*/ 429566 w 2881821"/>
              <a:gd name="connsiteY9" fmla="*/ 207818 h 2507673"/>
              <a:gd name="connsiteX10" fmla="*/ 512693 w 2881821"/>
              <a:gd name="connsiteY10" fmla="*/ 180109 h 2507673"/>
              <a:gd name="connsiteX11" fmla="*/ 623530 w 2881821"/>
              <a:gd name="connsiteY11" fmla="*/ 138546 h 2507673"/>
              <a:gd name="connsiteX12" fmla="*/ 706657 w 2881821"/>
              <a:gd name="connsiteY12" fmla="*/ 110837 h 2507673"/>
              <a:gd name="connsiteX13" fmla="*/ 803639 w 2881821"/>
              <a:gd name="connsiteY13" fmla="*/ 96982 h 2507673"/>
              <a:gd name="connsiteX14" fmla="*/ 886766 w 2881821"/>
              <a:gd name="connsiteY14" fmla="*/ 83128 h 2507673"/>
              <a:gd name="connsiteX15" fmla="*/ 1011457 w 2881821"/>
              <a:gd name="connsiteY15" fmla="*/ 69273 h 2507673"/>
              <a:gd name="connsiteX16" fmla="*/ 1205421 w 2881821"/>
              <a:gd name="connsiteY16" fmla="*/ 41564 h 2507673"/>
              <a:gd name="connsiteX17" fmla="*/ 1246984 w 2881821"/>
              <a:gd name="connsiteY17" fmla="*/ 27709 h 2507673"/>
              <a:gd name="connsiteX18" fmla="*/ 1385530 w 2881821"/>
              <a:gd name="connsiteY18" fmla="*/ 13855 h 2507673"/>
              <a:gd name="connsiteX19" fmla="*/ 1482511 w 2881821"/>
              <a:gd name="connsiteY19" fmla="*/ 0 h 2507673"/>
              <a:gd name="connsiteX20" fmla="*/ 1787311 w 2881821"/>
              <a:gd name="connsiteY20" fmla="*/ 13855 h 2507673"/>
              <a:gd name="connsiteX21" fmla="*/ 1842730 w 2881821"/>
              <a:gd name="connsiteY21" fmla="*/ 27709 h 2507673"/>
              <a:gd name="connsiteX22" fmla="*/ 1939711 w 2881821"/>
              <a:gd name="connsiteY22" fmla="*/ 41564 h 2507673"/>
              <a:gd name="connsiteX23" fmla="*/ 2022839 w 2881821"/>
              <a:gd name="connsiteY23" fmla="*/ 55418 h 2507673"/>
              <a:gd name="connsiteX24" fmla="*/ 2147530 w 2881821"/>
              <a:gd name="connsiteY24" fmla="*/ 83128 h 2507673"/>
              <a:gd name="connsiteX25" fmla="*/ 2216802 w 2881821"/>
              <a:gd name="connsiteY25" fmla="*/ 96982 h 2507673"/>
              <a:gd name="connsiteX26" fmla="*/ 2299930 w 2881821"/>
              <a:gd name="connsiteY26" fmla="*/ 124691 h 2507673"/>
              <a:gd name="connsiteX27" fmla="*/ 2355348 w 2881821"/>
              <a:gd name="connsiteY27" fmla="*/ 138546 h 2507673"/>
              <a:gd name="connsiteX28" fmla="*/ 2396911 w 2881821"/>
              <a:gd name="connsiteY28" fmla="*/ 166255 h 2507673"/>
              <a:gd name="connsiteX29" fmla="*/ 2493893 w 2881821"/>
              <a:gd name="connsiteY29" fmla="*/ 221673 h 2507673"/>
              <a:gd name="connsiteX30" fmla="*/ 2535457 w 2881821"/>
              <a:gd name="connsiteY30" fmla="*/ 263237 h 2507673"/>
              <a:gd name="connsiteX31" fmla="*/ 2549311 w 2881821"/>
              <a:gd name="connsiteY31" fmla="*/ 304800 h 2507673"/>
              <a:gd name="connsiteX32" fmla="*/ 2577021 w 2881821"/>
              <a:gd name="connsiteY32" fmla="*/ 332509 h 2507673"/>
              <a:gd name="connsiteX33" fmla="*/ 2590875 w 2881821"/>
              <a:gd name="connsiteY33" fmla="*/ 387928 h 2507673"/>
              <a:gd name="connsiteX34" fmla="*/ 2618584 w 2881821"/>
              <a:gd name="connsiteY34" fmla="*/ 429491 h 2507673"/>
              <a:gd name="connsiteX35" fmla="*/ 2632439 w 2881821"/>
              <a:gd name="connsiteY35" fmla="*/ 471055 h 2507673"/>
              <a:gd name="connsiteX36" fmla="*/ 2687857 w 2881821"/>
              <a:gd name="connsiteY36" fmla="*/ 554182 h 2507673"/>
              <a:gd name="connsiteX37" fmla="*/ 2743275 w 2881821"/>
              <a:gd name="connsiteY37" fmla="*/ 678873 h 2507673"/>
              <a:gd name="connsiteX38" fmla="*/ 2770984 w 2881821"/>
              <a:gd name="connsiteY38" fmla="*/ 789709 h 2507673"/>
              <a:gd name="connsiteX39" fmla="*/ 2798693 w 2881821"/>
              <a:gd name="connsiteY39" fmla="*/ 831273 h 2507673"/>
              <a:gd name="connsiteX40" fmla="*/ 2812548 w 2881821"/>
              <a:gd name="connsiteY40" fmla="*/ 872837 h 2507673"/>
              <a:gd name="connsiteX41" fmla="*/ 2840257 w 2881821"/>
              <a:gd name="connsiteY41" fmla="*/ 983673 h 2507673"/>
              <a:gd name="connsiteX42" fmla="*/ 2867966 w 2881821"/>
              <a:gd name="connsiteY42" fmla="*/ 1066800 h 2507673"/>
              <a:gd name="connsiteX43" fmla="*/ 2881821 w 2881821"/>
              <a:gd name="connsiteY43" fmla="*/ 1233055 h 2507673"/>
              <a:gd name="connsiteX44" fmla="*/ 2867966 w 2881821"/>
              <a:gd name="connsiteY44" fmla="*/ 2022764 h 2507673"/>
              <a:gd name="connsiteX45" fmla="*/ 2812548 w 2881821"/>
              <a:gd name="connsiteY45" fmla="*/ 2161309 h 2507673"/>
              <a:gd name="connsiteX46" fmla="*/ 2757130 w 2881821"/>
              <a:gd name="connsiteY46" fmla="*/ 2244437 h 2507673"/>
              <a:gd name="connsiteX47" fmla="*/ 2687857 w 2881821"/>
              <a:gd name="connsiteY47" fmla="*/ 2369128 h 2507673"/>
              <a:gd name="connsiteX48" fmla="*/ 2646293 w 2881821"/>
              <a:gd name="connsiteY48" fmla="*/ 2396837 h 2507673"/>
              <a:gd name="connsiteX49" fmla="*/ 2618584 w 2881821"/>
              <a:gd name="connsiteY49" fmla="*/ 2438400 h 2507673"/>
              <a:gd name="connsiteX50" fmla="*/ 2493893 w 2881821"/>
              <a:gd name="connsiteY50" fmla="*/ 2507673 h 2507673"/>
              <a:gd name="connsiteX51" fmla="*/ 2369202 w 2881821"/>
              <a:gd name="connsiteY51" fmla="*/ 2493818 h 2507673"/>
              <a:gd name="connsiteX52" fmla="*/ 2244511 w 2881821"/>
              <a:gd name="connsiteY52" fmla="*/ 2396837 h 2507673"/>
              <a:gd name="connsiteX53" fmla="*/ 2202948 w 2881821"/>
              <a:gd name="connsiteY53" fmla="*/ 2369128 h 2507673"/>
              <a:gd name="connsiteX54" fmla="*/ 2161384 w 2881821"/>
              <a:gd name="connsiteY54" fmla="*/ 2286000 h 2507673"/>
              <a:gd name="connsiteX55" fmla="*/ 2133675 w 2881821"/>
              <a:gd name="connsiteY55" fmla="*/ 2244437 h 2507673"/>
              <a:gd name="connsiteX56" fmla="*/ 2105966 w 2881821"/>
              <a:gd name="connsiteY56" fmla="*/ 2161309 h 2507673"/>
              <a:gd name="connsiteX57" fmla="*/ 2092111 w 2881821"/>
              <a:gd name="connsiteY57" fmla="*/ 2119746 h 2507673"/>
              <a:gd name="connsiteX58" fmla="*/ 2064402 w 2881821"/>
              <a:gd name="connsiteY58" fmla="*/ 2022764 h 2507673"/>
              <a:gd name="connsiteX59" fmla="*/ 2008984 w 2881821"/>
              <a:gd name="connsiteY59" fmla="*/ 1939637 h 2507673"/>
              <a:gd name="connsiteX60" fmla="*/ 1967421 w 2881821"/>
              <a:gd name="connsiteY60" fmla="*/ 1856509 h 2507673"/>
              <a:gd name="connsiteX61" fmla="*/ 1953566 w 2881821"/>
              <a:gd name="connsiteY61" fmla="*/ 1814946 h 2507673"/>
              <a:gd name="connsiteX62" fmla="*/ 1912002 w 2881821"/>
              <a:gd name="connsiteY62" fmla="*/ 1773382 h 2507673"/>
              <a:gd name="connsiteX63" fmla="*/ 1856584 w 2881821"/>
              <a:gd name="connsiteY63" fmla="*/ 1690255 h 2507673"/>
              <a:gd name="connsiteX64" fmla="*/ 1828875 w 2881821"/>
              <a:gd name="connsiteY64" fmla="*/ 1593273 h 2507673"/>
              <a:gd name="connsiteX65" fmla="*/ 1815021 w 2881821"/>
              <a:gd name="connsiteY65" fmla="*/ 1482437 h 2507673"/>
              <a:gd name="connsiteX66" fmla="*/ 1787311 w 2881821"/>
              <a:gd name="connsiteY66" fmla="*/ 1399309 h 2507673"/>
              <a:gd name="connsiteX67" fmla="*/ 1773457 w 2881821"/>
              <a:gd name="connsiteY67" fmla="*/ 1357746 h 2507673"/>
              <a:gd name="connsiteX68" fmla="*/ 1745748 w 2881821"/>
              <a:gd name="connsiteY68" fmla="*/ 1316182 h 2507673"/>
              <a:gd name="connsiteX69" fmla="*/ 1718039 w 2881821"/>
              <a:gd name="connsiteY69" fmla="*/ 1260764 h 2507673"/>
              <a:gd name="connsiteX70" fmla="*/ 1634911 w 2881821"/>
              <a:gd name="connsiteY70" fmla="*/ 1233055 h 2507673"/>
              <a:gd name="connsiteX71" fmla="*/ 1413239 w 2881821"/>
              <a:gd name="connsiteY71" fmla="*/ 1246909 h 2507673"/>
              <a:gd name="connsiteX72" fmla="*/ 1371675 w 2881821"/>
              <a:gd name="connsiteY72" fmla="*/ 1260764 h 2507673"/>
              <a:gd name="connsiteX73" fmla="*/ 1316257 w 2881821"/>
              <a:gd name="connsiteY73" fmla="*/ 1385455 h 2507673"/>
              <a:gd name="connsiteX74" fmla="*/ 1302402 w 2881821"/>
              <a:gd name="connsiteY74" fmla="*/ 1468582 h 2507673"/>
              <a:gd name="connsiteX75" fmla="*/ 1288548 w 2881821"/>
              <a:gd name="connsiteY75" fmla="*/ 1593273 h 2507673"/>
              <a:gd name="connsiteX76" fmla="*/ 1274693 w 2881821"/>
              <a:gd name="connsiteY76" fmla="*/ 1648691 h 2507673"/>
              <a:gd name="connsiteX77" fmla="*/ 1260839 w 2881821"/>
              <a:gd name="connsiteY77" fmla="*/ 1717964 h 2507673"/>
              <a:gd name="connsiteX78" fmla="*/ 1246984 w 2881821"/>
              <a:gd name="connsiteY78" fmla="*/ 1759528 h 2507673"/>
              <a:gd name="connsiteX79" fmla="*/ 1233130 w 2881821"/>
              <a:gd name="connsiteY79" fmla="*/ 1828800 h 2507673"/>
              <a:gd name="connsiteX80" fmla="*/ 1205421 w 2881821"/>
              <a:gd name="connsiteY80" fmla="*/ 1870364 h 2507673"/>
              <a:gd name="connsiteX81" fmla="*/ 1150002 w 2881821"/>
              <a:gd name="connsiteY81" fmla="*/ 2008909 h 2507673"/>
              <a:gd name="connsiteX82" fmla="*/ 1080730 w 2881821"/>
              <a:gd name="connsiteY82" fmla="*/ 2092037 h 2507673"/>
              <a:gd name="connsiteX83" fmla="*/ 1025311 w 2881821"/>
              <a:gd name="connsiteY83" fmla="*/ 2175164 h 2507673"/>
              <a:gd name="connsiteX84" fmla="*/ 983748 w 2881821"/>
              <a:gd name="connsiteY84" fmla="*/ 2216728 h 2507673"/>
              <a:gd name="connsiteX85" fmla="*/ 886766 w 2881821"/>
              <a:gd name="connsiteY85" fmla="*/ 2327564 h 2507673"/>
              <a:gd name="connsiteX86" fmla="*/ 859057 w 2881821"/>
              <a:gd name="connsiteY86" fmla="*/ 2369128 h 2507673"/>
              <a:gd name="connsiteX87" fmla="*/ 817493 w 2881821"/>
              <a:gd name="connsiteY87" fmla="*/ 2382982 h 2507673"/>
              <a:gd name="connsiteX88" fmla="*/ 775930 w 2881821"/>
              <a:gd name="connsiteY88" fmla="*/ 2410691 h 2507673"/>
              <a:gd name="connsiteX89" fmla="*/ 678948 w 2881821"/>
              <a:gd name="connsiteY89" fmla="*/ 2438400 h 2507673"/>
              <a:gd name="connsiteX90" fmla="*/ 540402 w 2881821"/>
              <a:gd name="connsiteY90" fmla="*/ 2479964 h 2507673"/>
              <a:gd name="connsiteX91" fmla="*/ 401857 w 2881821"/>
              <a:gd name="connsiteY91" fmla="*/ 2466109 h 2507673"/>
              <a:gd name="connsiteX92" fmla="*/ 346439 w 2881821"/>
              <a:gd name="connsiteY92" fmla="*/ 2438400 h 2507673"/>
              <a:gd name="connsiteX93" fmla="*/ 304875 w 2881821"/>
              <a:gd name="connsiteY93" fmla="*/ 2410691 h 2507673"/>
              <a:gd name="connsiteX94" fmla="*/ 235602 w 2881821"/>
              <a:gd name="connsiteY94" fmla="*/ 2341418 h 2507673"/>
              <a:gd name="connsiteX95" fmla="*/ 194039 w 2881821"/>
              <a:gd name="connsiteY95" fmla="*/ 2313709 h 2507673"/>
              <a:gd name="connsiteX96" fmla="*/ 110911 w 2881821"/>
              <a:gd name="connsiteY96" fmla="*/ 2175164 h 2507673"/>
              <a:gd name="connsiteX97" fmla="*/ 83202 w 2881821"/>
              <a:gd name="connsiteY97" fmla="*/ 2092037 h 2507673"/>
              <a:gd name="connsiteX98" fmla="*/ 27784 w 2881821"/>
              <a:gd name="connsiteY98" fmla="*/ 2008909 h 2507673"/>
              <a:gd name="connsiteX99" fmla="*/ 75 w 2881821"/>
              <a:gd name="connsiteY99" fmla="*/ 1925782 h 2507673"/>
              <a:gd name="connsiteX100" fmla="*/ 13930 w 2881821"/>
              <a:gd name="connsiteY100" fmla="*/ 1648691 h 2507673"/>
              <a:gd name="connsiteX101" fmla="*/ 83202 w 2881821"/>
              <a:gd name="connsiteY101" fmla="*/ 1510146 h 2507673"/>
              <a:gd name="connsiteX102" fmla="*/ 138621 w 2881821"/>
              <a:gd name="connsiteY102" fmla="*/ 1440873 h 2507673"/>
              <a:gd name="connsiteX103" fmla="*/ 166330 w 2881821"/>
              <a:gd name="connsiteY103" fmla="*/ 1357746 h 2507673"/>
              <a:gd name="connsiteX104" fmla="*/ 166330 w 2881821"/>
              <a:gd name="connsiteY104" fmla="*/ 955964 h 250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2881821" h="2507673">
                <a:moveTo>
                  <a:pt x="166330" y="955964"/>
                </a:moveTo>
                <a:lnTo>
                  <a:pt x="166330" y="955964"/>
                </a:lnTo>
                <a:cubicBezTo>
                  <a:pt x="161712" y="909782"/>
                  <a:pt x="162200" y="862800"/>
                  <a:pt x="152475" y="817418"/>
                </a:cubicBezTo>
                <a:cubicBezTo>
                  <a:pt x="148148" y="797223"/>
                  <a:pt x="125560" y="782638"/>
                  <a:pt x="124766" y="762000"/>
                </a:cubicBezTo>
                <a:cubicBezTo>
                  <a:pt x="120857" y="660370"/>
                  <a:pt x="130511" y="558581"/>
                  <a:pt x="138621" y="457200"/>
                </a:cubicBezTo>
                <a:cubicBezTo>
                  <a:pt x="139786" y="442643"/>
                  <a:pt x="145383" y="428403"/>
                  <a:pt x="152475" y="415637"/>
                </a:cubicBezTo>
                <a:cubicBezTo>
                  <a:pt x="186840" y="353778"/>
                  <a:pt x="204729" y="324421"/>
                  <a:pt x="263311" y="290946"/>
                </a:cubicBezTo>
                <a:cubicBezTo>
                  <a:pt x="275991" y="283700"/>
                  <a:pt x="291813" y="283622"/>
                  <a:pt x="304875" y="277091"/>
                </a:cubicBezTo>
                <a:cubicBezTo>
                  <a:pt x="412300" y="223379"/>
                  <a:pt x="283537" y="270349"/>
                  <a:pt x="388002" y="235528"/>
                </a:cubicBezTo>
                <a:cubicBezTo>
                  <a:pt x="401857" y="226291"/>
                  <a:pt x="414350" y="214581"/>
                  <a:pt x="429566" y="207818"/>
                </a:cubicBezTo>
                <a:cubicBezTo>
                  <a:pt x="456256" y="195955"/>
                  <a:pt x="488391" y="196310"/>
                  <a:pt x="512693" y="180109"/>
                </a:cubicBezTo>
                <a:cubicBezTo>
                  <a:pt x="585026" y="131888"/>
                  <a:pt x="522125" y="166202"/>
                  <a:pt x="623530" y="138546"/>
                </a:cubicBezTo>
                <a:cubicBezTo>
                  <a:pt x="651709" y="130861"/>
                  <a:pt x="677743" y="114968"/>
                  <a:pt x="706657" y="110837"/>
                </a:cubicBezTo>
                <a:lnTo>
                  <a:pt x="803639" y="96982"/>
                </a:lnTo>
                <a:cubicBezTo>
                  <a:pt x="831404" y="92711"/>
                  <a:pt x="858921" y="86841"/>
                  <a:pt x="886766" y="83128"/>
                </a:cubicBezTo>
                <a:cubicBezTo>
                  <a:pt x="928219" y="77601"/>
                  <a:pt x="969893" y="73891"/>
                  <a:pt x="1011457" y="69273"/>
                </a:cubicBezTo>
                <a:cubicBezTo>
                  <a:pt x="1148084" y="35115"/>
                  <a:pt x="959735" y="79362"/>
                  <a:pt x="1205421" y="41564"/>
                </a:cubicBezTo>
                <a:cubicBezTo>
                  <a:pt x="1219855" y="39343"/>
                  <a:pt x="1232550" y="29930"/>
                  <a:pt x="1246984" y="27709"/>
                </a:cubicBezTo>
                <a:cubicBezTo>
                  <a:pt x="1292857" y="20652"/>
                  <a:pt x="1339436" y="19278"/>
                  <a:pt x="1385530" y="13855"/>
                </a:cubicBezTo>
                <a:cubicBezTo>
                  <a:pt x="1417962" y="10040"/>
                  <a:pt x="1450184" y="4618"/>
                  <a:pt x="1482511" y="0"/>
                </a:cubicBezTo>
                <a:cubicBezTo>
                  <a:pt x="1584111" y="4618"/>
                  <a:pt x="1685906" y="6055"/>
                  <a:pt x="1787311" y="13855"/>
                </a:cubicBezTo>
                <a:cubicBezTo>
                  <a:pt x="1806296" y="15315"/>
                  <a:pt x="1823996" y="24303"/>
                  <a:pt x="1842730" y="27709"/>
                </a:cubicBezTo>
                <a:cubicBezTo>
                  <a:pt x="1874858" y="33551"/>
                  <a:pt x="1907435" y="36599"/>
                  <a:pt x="1939711" y="41564"/>
                </a:cubicBezTo>
                <a:cubicBezTo>
                  <a:pt x="1967476" y="45836"/>
                  <a:pt x="1995201" y="50393"/>
                  <a:pt x="2022839" y="55418"/>
                </a:cubicBezTo>
                <a:cubicBezTo>
                  <a:pt x="2137741" y="76309"/>
                  <a:pt x="2047467" y="60892"/>
                  <a:pt x="2147530" y="83128"/>
                </a:cubicBezTo>
                <a:cubicBezTo>
                  <a:pt x="2170517" y="88236"/>
                  <a:pt x="2194084" y="90786"/>
                  <a:pt x="2216802" y="96982"/>
                </a:cubicBezTo>
                <a:cubicBezTo>
                  <a:pt x="2244981" y="104667"/>
                  <a:pt x="2271594" y="117607"/>
                  <a:pt x="2299930" y="124691"/>
                </a:cubicBezTo>
                <a:lnTo>
                  <a:pt x="2355348" y="138546"/>
                </a:lnTo>
                <a:cubicBezTo>
                  <a:pt x="2369202" y="147782"/>
                  <a:pt x="2382454" y="157994"/>
                  <a:pt x="2396911" y="166255"/>
                </a:cubicBezTo>
                <a:cubicBezTo>
                  <a:pt x="2440031" y="190895"/>
                  <a:pt x="2457068" y="190985"/>
                  <a:pt x="2493893" y="221673"/>
                </a:cubicBezTo>
                <a:cubicBezTo>
                  <a:pt x="2508945" y="234216"/>
                  <a:pt x="2521602" y="249382"/>
                  <a:pt x="2535457" y="263237"/>
                </a:cubicBezTo>
                <a:cubicBezTo>
                  <a:pt x="2540075" y="277091"/>
                  <a:pt x="2541797" y="292277"/>
                  <a:pt x="2549311" y="304800"/>
                </a:cubicBezTo>
                <a:cubicBezTo>
                  <a:pt x="2556032" y="316001"/>
                  <a:pt x="2571179" y="320826"/>
                  <a:pt x="2577021" y="332509"/>
                </a:cubicBezTo>
                <a:cubicBezTo>
                  <a:pt x="2585537" y="349540"/>
                  <a:pt x="2583374" y="370426"/>
                  <a:pt x="2590875" y="387928"/>
                </a:cubicBezTo>
                <a:cubicBezTo>
                  <a:pt x="2597434" y="403233"/>
                  <a:pt x="2611137" y="414598"/>
                  <a:pt x="2618584" y="429491"/>
                </a:cubicBezTo>
                <a:cubicBezTo>
                  <a:pt x="2625115" y="442553"/>
                  <a:pt x="2625347" y="458289"/>
                  <a:pt x="2632439" y="471055"/>
                </a:cubicBezTo>
                <a:cubicBezTo>
                  <a:pt x="2648612" y="500166"/>
                  <a:pt x="2687857" y="554182"/>
                  <a:pt x="2687857" y="554182"/>
                </a:cubicBezTo>
                <a:cubicBezTo>
                  <a:pt x="2720832" y="653106"/>
                  <a:pt x="2699365" y="613007"/>
                  <a:pt x="2743275" y="678873"/>
                </a:cubicBezTo>
                <a:cubicBezTo>
                  <a:pt x="2748544" y="705217"/>
                  <a:pt x="2756784" y="761310"/>
                  <a:pt x="2770984" y="789709"/>
                </a:cubicBezTo>
                <a:cubicBezTo>
                  <a:pt x="2778431" y="804602"/>
                  <a:pt x="2791246" y="816380"/>
                  <a:pt x="2798693" y="831273"/>
                </a:cubicBezTo>
                <a:cubicBezTo>
                  <a:pt x="2805224" y="844335"/>
                  <a:pt x="2808705" y="858747"/>
                  <a:pt x="2812548" y="872837"/>
                </a:cubicBezTo>
                <a:cubicBezTo>
                  <a:pt x="2822568" y="909577"/>
                  <a:pt x="2828214" y="947545"/>
                  <a:pt x="2840257" y="983673"/>
                </a:cubicBezTo>
                <a:lnTo>
                  <a:pt x="2867966" y="1066800"/>
                </a:lnTo>
                <a:cubicBezTo>
                  <a:pt x="2872584" y="1122218"/>
                  <a:pt x="2881821" y="1177445"/>
                  <a:pt x="2881821" y="1233055"/>
                </a:cubicBezTo>
                <a:cubicBezTo>
                  <a:pt x="2881821" y="1496332"/>
                  <a:pt x="2880489" y="1759785"/>
                  <a:pt x="2867966" y="2022764"/>
                </a:cubicBezTo>
                <a:cubicBezTo>
                  <a:pt x="2866599" y="2051477"/>
                  <a:pt x="2830075" y="2132098"/>
                  <a:pt x="2812548" y="2161309"/>
                </a:cubicBezTo>
                <a:cubicBezTo>
                  <a:pt x="2795414" y="2189866"/>
                  <a:pt x="2767662" y="2212844"/>
                  <a:pt x="2757130" y="2244437"/>
                </a:cubicBezTo>
                <a:cubicBezTo>
                  <a:pt x="2742692" y="2287748"/>
                  <a:pt x="2728688" y="2341907"/>
                  <a:pt x="2687857" y="2369128"/>
                </a:cubicBezTo>
                <a:lnTo>
                  <a:pt x="2646293" y="2396837"/>
                </a:lnTo>
                <a:cubicBezTo>
                  <a:pt x="2637057" y="2410691"/>
                  <a:pt x="2631115" y="2427435"/>
                  <a:pt x="2618584" y="2438400"/>
                </a:cubicBezTo>
                <a:cubicBezTo>
                  <a:pt x="2559951" y="2489703"/>
                  <a:pt x="2550980" y="2488644"/>
                  <a:pt x="2493893" y="2507673"/>
                </a:cubicBezTo>
                <a:cubicBezTo>
                  <a:pt x="2452329" y="2503055"/>
                  <a:pt x="2409950" y="2503222"/>
                  <a:pt x="2369202" y="2493818"/>
                </a:cubicBezTo>
                <a:cubicBezTo>
                  <a:pt x="2296281" y="2476990"/>
                  <a:pt x="2309881" y="2440418"/>
                  <a:pt x="2244511" y="2396837"/>
                </a:cubicBezTo>
                <a:lnTo>
                  <a:pt x="2202948" y="2369128"/>
                </a:lnTo>
                <a:cubicBezTo>
                  <a:pt x="2123535" y="2250007"/>
                  <a:pt x="2218747" y="2400725"/>
                  <a:pt x="2161384" y="2286000"/>
                </a:cubicBezTo>
                <a:cubicBezTo>
                  <a:pt x="2153937" y="2271107"/>
                  <a:pt x="2142911" y="2258291"/>
                  <a:pt x="2133675" y="2244437"/>
                </a:cubicBezTo>
                <a:lnTo>
                  <a:pt x="2105966" y="2161309"/>
                </a:lnTo>
                <a:cubicBezTo>
                  <a:pt x="2101348" y="2147455"/>
                  <a:pt x="2095653" y="2133914"/>
                  <a:pt x="2092111" y="2119746"/>
                </a:cubicBezTo>
                <a:cubicBezTo>
                  <a:pt x="2088849" y="2106697"/>
                  <a:pt x="2073438" y="2039029"/>
                  <a:pt x="2064402" y="2022764"/>
                </a:cubicBezTo>
                <a:cubicBezTo>
                  <a:pt x="2048229" y="1993653"/>
                  <a:pt x="2008984" y="1939637"/>
                  <a:pt x="2008984" y="1939637"/>
                </a:cubicBezTo>
                <a:cubicBezTo>
                  <a:pt x="1974165" y="1835175"/>
                  <a:pt x="2021131" y="1963928"/>
                  <a:pt x="1967421" y="1856509"/>
                </a:cubicBezTo>
                <a:cubicBezTo>
                  <a:pt x="1960890" y="1843447"/>
                  <a:pt x="1961667" y="1827097"/>
                  <a:pt x="1953566" y="1814946"/>
                </a:cubicBezTo>
                <a:cubicBezTo>
                  <a:pt x="1942697" y="1798643"/>
                  <a:pt x="1924031" y="1788848"/>
                  <a:pt x="1912002" y="1773382"/>
                </a:cubicBezTo>
                <a:cubicBezTo>
                  <a:pt x="1891556" y="1747095"/>
                  <a:pt x="1856584" y="1690255"/>
                  <a:pt x="1856584" y="1690255"/>
                </a:cubicBezTo>
                <a:cubicBezTo>
                  <a:pt x="1845605" y="1657317"/>
                  <a:pt x="1834673" y="1628059"/>
                  <a:pt x="1828875" y="1593273"/>
                </a:cubicBezTo>
                <a:cubicBezTo>
                  <a:pt x="1822754" y="1556547"/>
                  <a:pt x="1822822" y="1518843"/>
                  <a:pt x="1815021" y="1482437"/>
                </a:cubicBezTo>
                <a:cubicBezTo>
                  <a:pt x="1808901" y="1453877"/>
                  <a:pt x="1796548" y="1427018"/>
                  <a:pt x="1787311" y="1399309"/>
                </a:cubicBezTo>
                <a:cubicBezTo>
                  <a:pt x="1782693" y="1385455"/>
                  <a:pt x="1781558" y="1369897"/>
                  <a:pt x="1773457" y="1357746"/>
                </a:cubicBezTo>
                <a:cubicBezTo>
                  <a:pt x="1764221" y="1343891"/>
                  <a:pt x="1754009" y="1330639"/>
                  <a:pt x="1745748" y="1316182"/>
                </a:cubicBezTo>
                <a:cubicBezTo>
                  <a:pt x="1735501" y="1298250"/>
                  <a:pt x="1734562" y="1273156"/>
                  <a:pt x="1718039" y="1260764"/>
                </a:cubicBezTo>
                <a:cubicBezTo>
                  <a:pt x="1694672" y="1243239"/>
                  <a:pt x="1634911" y="1233055"/>
                  <a:pt x="1634911" y="1233055"/>
                </a:cubicBezTo>
                <a:cubicBezTo>
                  <a:pt x="1561020" y="1237673"/>
                  <a:pt x="1486867" y="1239159"/>
                  <a:pt x="1413239" y="1246909"/>
                </a:cubicBezTo>
                <a:cubicBezTo>
                  <a:pt x="1398715" y="1248438"/>
                  <a:pt x="1383079" y="1251641"/>
                  <a:pt x="1371675" y="1260764"/>
                </a:cubicBezTo>
                <a:cubicBezTo>
                  <a:pt x="1344521" y="1282488"/>
                  <a:pt x="1319839" y="1363963"/>
                  <a:pt x="1316257" y="1385455"/>
                </a:cubicBezTo>
                <a:cubicBezTo>
                  <a:pt x="1311639" y="1413164"/>
                  <a:pt x="1306115" y="1440737"/>
                  <a:pt x="1302402" y="1468582"/>
                </a:cubicBezTo>
                <a:cubicBezTo>
                  <a:pt x="1296875" y="1510035"/>
                  <a:pt x="1294907" y="1551940"/>
                  <a:pt x="1288548" y="1593273"/>
                </a:cubicBezTo>
                <a:cubicBezTo>
                  <a:pt x="1285653" y="1612093"/>
                  <a:pt x="1278824" y="1630103"/>
                  <a:pt x="1274693" y="1648691"/>
                </a:cubicBezTo>
                <a:cubicBezTo>
                  <a:pt x="1269585" y="1671679"/>
                  <a:pt x="1266550" y="1695119"/>
                  <a:pt x="1260839" y="1717964"/>
                </a:cubicBezTo>
                <a:cubicBezTo>
                  <a:pt x="1257297" y="1732132"/>
                  <a:pt x="1250526" y="1745360"/>
                  <a:pt x="1246984" y="1759528"/>
                </a:cubicBezTo>
                <a:cubicBezTo>
                  <a:pt x="1241273" y="1782373"/>
                  <a:pt x="1241398" y="1806751"/>
                  <a:pt x="1233130" y="1828800"/>
                </a:cubicBezTo>
                <a:cubicBezTo>
                  <a:pt x="1227283" y="1844391"/>
                  <a:pt x="1212184" y="1855148"/>
                  <a:pt x="1205421" y="1870364"/>
                </a:cubicBezTo>
                <a:cubicBezTo>
                  <a:pt x="1148650" y="1998097"/>
                  <a:pt x="1206704" y="1909680"/>
                  <a:pt x="1150002" y="2008909"/>
                </a:cubicBezTo>
                <a:cubicBezTo>
                  <a:pt x="1104305" y="2088880"/>
                  <a:pt x="1142445" y="2012689"/>
                  <a:pt x="1080730" y="2092037"/>
                </a:cubicBezTo>
                <a:cubicBezTo>
                  <a:pt x="1060284" y="2118324"/>
                  <a:pt x="1048859" y="2151615"/>
                  <a:pt x="1025311" y="2175164"/>
                </a:cubicBezTo>
                <a:cubicBezTo>
                  <a:pt x="1011457" y="2189019"/>
                  <a:pt x="995777" y="2201262"/>
                  <a:pt x="983748" y="2216728"/>
                </a:cubicBezTo>
                <a:cubicBezTo>
                  <a:pt x="896715" y="2328628"/>
                  <a:pt x="967228" y="2273923"/>
                  <a:pt x="886766" y="2327564"/>
                </a:cubicBezTo>
                <a:cubicBezTo>
                  <a:pt x="877530" y="2341419"/>
                  <a:pt x="872059" y="2358726"/>
                  <a:pt x="859057" y="2369128"/>
                </a:cubicBezTo>
                <a:cubicBezTo>
                  <a:pt x="847653" y="2378251"/>
                  <a:pt x="830555" y="2376451"/>
                  <a:pt x="817493" y="2382982"/>
                </a:cubicBezTo>
                <a:cubicBezTo>
                  <a:pt x="802600" y="2390428"/>
                  <a:pt x="790823" y="2403244"/>
                  <a:pt x="775930" y="2410691"/>
                </a:cubicBezTo>
                <a:cubicBezTo>
                  <a:pt x="752645" y="2422333"/>
                  <a:pt x="701149" y="2431740"/>
                  <a:pt x="678948" y="2438400"/>
                </a:cubicBezTo>
                <a:cubicBezTo>
                  <a:pt x="510277" y="2489001"/>
                  <a:pt x="668149" y="2448027"/>
                  <a:pt x="540402" y="2479964"/>
                </a:cubicBezTo>
                <a:cubicBezTo>
                  <a:pt x="494220" y="2475346"/>
                  <a:pt x="447239" y="2475834"/>
                  <a:pt x="401857" y="2466109"/>
                </a:cubicBezTo>
                <a:cubicBezTo>
                  <a:pt x="381662" y="2461782"/>
                  <a:pt x="364371" y="2448647"/>
                  <a:pt x="346439" y="2438400"/>
                </a:cubicBezTo>
                <a:cubicBezTo>
                  <a:pt x="331982" y="2430139"/>
                  <a:pt x="317406" y="2421656"/>
                  <a:pt x="304875" y="2410691"/>
                </a:cubicBezTo>
                <a:cubicBezTo>
                  <a:pt x="280299" y="2389187"/>
                  <a:pt x="262773" y="2359532"/>
                  <a:pt x="235602" y="2341418"/>
                </a:cubicBezTo>
                <a:lnTo>
                  <a:pt x="194039" y="2313709"/>
                </a:lnTo>
                <a:cubicBezTo>
                  <a:pt x="161516" y="2264924"/>
                  <a:pt x="132211" y="2228412"/>
                  <a:pt x="110911" y="2175164"/>
                </a:cubicBezTo>
                <a:cubicBezTo>
                  <a:pt x="100063" y="2148045"/>
                  <a:pt x="99403" y="2116339"/>
                  <a:pt x="83202" y="2092037"/>
                </a:cubicBezTo>
                <a:lnTo>
                  <a:pt x="27784" y="2008909"/>
                </a:lnTo>
                <a:cubicBezTo>
                  <a:pt x="18548" y="1981200"/>
                  <a:pt x="-1384" y="1954953"/>
                  <a:pt x="75" y="1925782"/>
                </a:cubicBezTo>
                <a:cubicBezTo>
                  <a:pt x="4693" y="1833418"/>
                  <a:pt x="3330" y="1740561"/>
                  <a:pt x="13930" y="1648691"/>
                </a:cubicBezTo>
                <a:cubicBezTo>
                  <a:pt x="22325" y="1575939"/>
                  <a:pt x="45156" y="1563410"/>
                  <a:pt x="83202" y="1510146"/>
                </a:cubicBezTo>
                <a:cubicBezTo>
                  <a:pt x="126894" y="1448976"/>
                  <a:pt x="92282" y="1487210"/>
                  <a:pt x="138621" y="1440873"/>
                </a:cubicBezTo>
                <a:lnTo>
                  <a:pt x="166330" y="1357746"/>
                </a:lnTo>
                <a:cubicBezTo>
                  <a:pt x="216692" y="1206656"/>
                  <a:pt x="166330" y="1022928"/>
                  <a:pt x="166330" y="955964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3635896" y="2297831"/>
            <a:ext cx="1108363" cy="1177637"/>
          </a:xfrm>
          <a:custGeom>
            <a:avLst/>
            <a:gdLst>
              <a:gd name="connsiteX0" fmla="*/ 429491 w 1108363"/>
              <a:gd name="connsiteY0" fmla="*/ 415637 h 1177637"/>
              <a:gd name="connsiteX1" fmla="*/ 429491 w 1108363"/>
              <a:gd name="connsiteY1" fmla="*/ 415637 h 1177637"/>
              <a:gd name="connsiteX2" fmla="*/ 290945 w 1108363"/>
              <a:gd name="connsiteY2" fmla="*/ 387928 h 1177637"/>
              <a:gd name="connsiteX3" fmla="*/ 110836 w 1108363"/>
              <a:gd name="connsiteY3" fmla="*/ 415637 h 1177637"/>
              <a:gd name="connsiteX4" fmla="*/ 69272 w 1108363"/>
              <a:gd name="connsiteY4" fmla="*/ 443346 h 1177637"/>
              <a:gd name="connsiteX5" fmla="*/ 0 w 1108363"/>
              <a:gd name="connsiteY5" fmla="*/ 568037 h 1177637"/>
              <a:gd name="connsiteX6" fmla="*/ 13854 w 1108363"/>
              <a:gd name="connsiteY6" fmla="*/ 803564 h 1177637"/>
              <a:gd name="connsiteX7" fmla="*/ 69272 w 1108363"/>
              <a:gd name="connsiteY7" fmla="*/ 942109 h 1177637"/>
              <a:gd name="connsiteX8" fmla="*/ 138545 w 1108363"/>
              <a:gd name="connsiteY8" fmla="*/ 1066800 h 1177637"/>
              <a:gd name="connsiteX9" fmla="*/ 221672 w 1108363"/>
              <a:gd name="connsiteY9" fmla="*/ 1122218 h 1177637"/>
              <a:gd name="connsiteX10" fmla="*/ 249381 w 1108363"/>
              <a:gd name="connsiteY10" fmla="*/ 1149928 h 1177637"/>
              <a:gd name="connsiteX11" fmla="*/ 346363 w 1108363"/>
              <a:gd name="connsiteY11" fmla="*/ 1177637 h 1177637"/>
              <a:gd name="connsiteX12" fmla="*/ 872836 w 1108363"/>
              <a:gd name="connsiteY12" fmla="*/ 1163782 h 1177637"/>
              <a:gd name="connsiteX13" fmla="*/ 928254 w 1108363"/>
              <a:gd name="connsiteY13" fmla="*/ 1149928 h 1177637"/>
              <a:gd name="connsiteX14" fmla="*/ 955963 w 1108363"/>
              <a:gd name="connsiteY14" fmla="*/ 1122218 h 1177637"/>
              <a:gd name="connsiteX15" fmla="*/ 997527 w 1108363"/>
              <a:gd name="connsiteY15" fmla="*/ 1094509 h 1177637"/>
              <a:gd name="connsiteX16" fmla="*/ 1025236 w 1108363"/>
              <a:gd name="connsiteY16" fmla="*/ 1052946 h 1177637"/>
              <a:gd name="connsiteX17" fmla="*/ 1066800 w 1108363"/>
              <a:gd name="connsiteY17" fmla="*/ 969818 h 1177637"/>
              <a:gd name="connsiteX18" fmla="*/ 1094509 w 1108363"/>
              <a:gd name="connsiteY18" fmla="*/ 886691 h 1177637"/>
              <a:gd name="connsiteX19" fmla="*/ 1108363 w 1108363"/>
              <a:gd name="connsiteY19" fmla="*/ 845128 h 1177637"/>
              <a:gd name="connsiteX20" fmla="*/ 1066800 w 1108363"/>
              <a:gd name="connsiteY20" fmla="*/ 554182 h 1177637"/>
              <a:gd name="connsiteX21" fmla="*/ 1052945 w 1108363"/>
              <a:gd name="connsiteY21" fmla="*/ 512618 h 1177637"/>
              <a:gd name="connsiteX22" fmla="*/ 983672 w 1108363"/>
              <a:gd name="connsiteY22" fmla="*/ 429491 h 1177637"/>
              <a:gd name="connsiteX23" fmla="*/ 928254 w 1108363"/>
              <a:gd name="connsiteY23" fmla="*/ 401782 h 1177637"/>
              <a:gd name="connsiteX24" fmla="*/ 498763 w 1108363"/>
              <a:gd name="connsiteY24" fmla="*/ 415637 h 1177637"/>
              <a:gd name="connsiteX25" fmla="*/ 484909 w 1108363"/>
              <a:gd name="connsiteY25" fmla="*/ 457200 h 1177637"/>
              <a:gd name="connsiteX26" fmla="*/ 512618 w 1108363"/>
              <a:gd name="connsiteY26" fmla="*/ 235528 h 1177637"/>
              <a:gd name="connsiteX27" fmla="*/ 568036 w 1108363"/>
              <a:gd name="connsiteY27" fmla="*/ 152400 h 1177637"/>
              <a:gd name="connsiteX28" fmla="*/ 609600 w 1108363"/>
              <a:gd name="connsiteY28" fmla="*/ 110837 h 1177637"/>
              <a:gd name="connsiteX29" fmla="*/ 540327 w 1108363"/>
              <a:gd name="connsiteY29" fmla="*/ 0 h 1177637"/>
              <a:gd name="connsiteX30" fmla="*/ 595745 w 1108363"/>
              <a:gd name="connsiteY30" fmla="*/ 83128 h 1177637"/>
              <a:gd name="connsiteX31" fmla="*/ 595745 w 1108363"/>
              <a:gd name="connsiteY31" fmla="*/ 83128 h 1177637"/>
              <a:gd name="connsiteX32" fmla="*/ 651163 w 1108363"/>
              <a:gd name="connsiteY32" fmla="*/ 138546 h 1177637"/>
              <a:gd name="connsiteX33" fmla="*/ 651163 w 1108363"/>
              <a:gd name="connsiteY33" fmla="*/ 138546 h 1177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08363" h="1177637">
                <a:moveTo>
                  <a:pt x="429491" y="415637"/>
                </a:moveTo>
                <a:lnTo>
                  <a:pt x="429491" y="415637"/>
                </a:lnTo>
                <a:cubicBezTo>
                  <a:pt x="383309" y="406401"/>
                  <a:pt x="337983" y="390280"/>
                  <a:pt x="290945" y="387928"/>
                </a:cubicBezTo>
                <a:cubicBezTo>
                  <a:pt x="262041" y="386483"/>
                  <a:pt x="157357" y="392376"/>
                  <a:pt x="110836" y="415637"/>
                </a:cubicBezTo>
                <a:cubicBezTo>
                  <a:pt x="95943" y="423084"/>
                  <a:pt x="83127" y="434110"/>
                  <a:pt x="69272" y="443346"/>
                </a:cubicBezTo>
                <a:cubicBezTo>
                  <a:pt x="5753" y="538624"/>
                  <a:pt x="24385" y="494880"/>
                  <a:pt x="0" y="568037"/>
                </a:cubicBezTo>
                <a:cubicBezTo>
                  <a:pt x="4618" y="646546"/>
                  <a:pt x="3682" y="725580"/>
                  <a:pt x="13854" y="803564"/>
                </a:cubicBezTo>
                <a:cubicBezTo>
                  <a:pt x="21737" y="864005"/>
                  <a:pt x="47138" y="890463"/>
                  <a:pt x="69272" y="942109"/>
                </a:cubicBezTo>
                <a:cubicBezTo>
                  <a:pt x="89484" y="989271"/>
                  <a:pt x="84544" y="1030799"/>
                  <a:pt x="138545" y="1066800"/>
                </a:cubicBezTo>
                <a:cubicBezTo>
                  <a:pt x="166254" y="1085273"/>
                  <a:pt x="198124" y="1098669"/>
                  <a:pt x="221672" y="1122218"/>
                </a:cubicBezTo>
                <a:cubicBezTo>
                  <a:pt x="230908" y="1131455"/>
                  <a:pt x="238180" y="1143207"/>
                  <a:pt x="249381" y="1149928"/>
                </a:cubicBezTo>
                <a:cubicBezTo>
                  <a:pt x="263574" y="1158444"/>
                  <a:pt x="336017" y="1175050"/>
                  <a:pt x="346363" y="1177637"/>
                </a:cubicBezTo>
                <a:cubicBezTo>
                  <a:pt x="521854" y="1173019"/>
                  <a:pt x="697483" y="1172132"/>
                  <a:pt x="872836" y="1163782"/>
                </a:cubicBezTo>
                <a:cubicBezTo>
                  <a:pt x="891856" y="1162876"/>
                  <a:pt x="911223" y="1158444"/>
                  <a:pt x="928254" y="1149928"/>
                </a:cubicBezTo>
                <a:cubicBezTo>
                  <a:pt x="939937" y="1144086"/>
                  <a:pt x="945763" y="1130378"/>
                  <a:pt x="955963" y="1122218"/>
                </a:cubicBezTo>
                <a:cubicBezTo>
                  <a:pt x="968965" y="1111816"/>
                  <a:pt x="983672" y="1103745"/>
                  <a:pt x="997527" y="1094509"/>
                </a:cubicBezTo>
                <a:cubicBezTo>
                  <a:pt x="1006763" y="1080655"/>
                  <a:pt x="1017789" y="1067839"/>
                  <a:pt x="1025236" y="1052946"/>
                </a:cubicBezTo>
                <a:cubicBezTo>
                  <a:pt x="1082599" y="938221"/>
                  <a:pt x="987387" y="1088939"/>
                  <a:pt x="1066800" y="969818"/>
                </a:cubicBezTo>
                <a:lnTo>
                  <a:pt x="1094509" y="886691"/>
                </a:lnTo>
                <a:lnTo>
                  <a:pt x="1108363" y="845128"/>
                </a:lnTo>
                <a:cubicBezTo>
                  <a:pt x="1098279" y="714027"/>
                  <a:pt x="1104882" y="668424"/>
                  <a:pt x="1066800" y="554182"/>
                </a:cubicBezTo>
                <a:cubicBezTo>
                  <a:pt x="1062182" y="540327"/>
                  <a:pt x="1059476" y="525680"/>
                  <a:pt x="1052945" y="512618"/>
                </a:cubicBezTo>
                <a:cubicBezTo>
                  <a:pt x="1039443" y="485614"/>
                  <a:pt x="1007503" y="446513"/>
                  <a:pt x="983672" y="429491"/>
                </a:cubicBezTo>
                <a:cubicBezTo>
                  <a:pt x="966866" y="417487"/>
                  <a:pt x="946727" y="411018"/>
                  <a:pt x="928254" y="401782"/>
                </a:cubicBezTo>
                <a:cubicBezTo>
                  <a:pt x="785090" y="406400"/>
                  <a:pt x="640895" y="397871"/>
                  <a:pt x="498763" y="415637"/>
                </a:cubicBezTo>
                <a:cubicBezTo>
                  <a:pt x="484272" y="417448"/>
                  <a:pt x="484909" y="471804"/>
                  <a:pt x="484909" y="457200"/>
                </a:cubicBezTo>
                <a:cubicBezTo>
                  <a:pt x="484909" y="452232"/>
                  <a:pt x="483353" y="288205"/>
                  <a:pt x="512618" y="235528"/>
                </a:cubicBezTo>
                <a:cubicBezTo>
                  <a:pt x="528791" y="206417"/>
                  <a:pt x="540327" y="170873"/>
                  <a:pt x="568036" y="152400"/>
                </a:cubicBezTo>
                <a:cubicBezTo>
                  <a:pt x="613442" y="122129"/>
                  <a:pt x="609600" y="141342"/>
                  <a:pt x="609600" y="110837"/>
                </a:cubicBezTo>
                <a:lnTo>
                  <a:pt x="540327" y="0"/>
                </a:lnTo>
                <a:lnTo>
                  <a:pt x="595745" y="83128"/>
                </a:lnTo>
                <a:lnTo>
                  <a:pt x="595745" y="83128"/>
                </a:lnTo>
                <a:lnTo>
                  <a:pt x="651163" y="138546"/>
                </a:lnTo>
                <a:lnTo>
                  <a:pt x="651163" y="138546"/>
                </a:lnTo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4581963" y="1916832"/>
            <a:ext cx="1136073" cy="969818"/>
          </a:xfrm>
          <a:custGeom>
            <a:avLst/>
            <a:gdLst>
              <a:gd name="connsiteX0" fmla="*/ 595745 w 1136073"/>
              <a:gd name="connsiteY0" fmla="*/ 401782 h 969818"/>
              <a:gd name="connsiteX1" fmla="*/ 595745 w 1136073"/>
              <a:gd name="connsiteY1" fmla="*/ 401782 h 969818"/>
              <a:gd name="connsiteX2" fmla="*/ 471054 w 1136073"/>
              <a:gd name="connsiteY2" fmla="*/ 374072 h 969818"/>
              <a:gd name="connsiteX3" fmla="*/ 387927 w 1136073"/>
              <a:gd name="connsiteY3" fmla="*/ 429491 h 969818"/>
              <a:gd name="connsiteX4" fmla="*/ 360218 w 1136073"/>
              <a:gd name="connsiteY4" fmla="*/ 471054 h 969818"/>
              <a:gd name="connsiteX5" fmla="*/ 401782 w 1136073"/>
              <a:gd name="connsiteY5" fmla="*/ 581891 h 969818"/>
              <a:gd name="connsiteX6" fmla="*/ 443345 w 1136073"/>
              <a:gd name="connsiteY6" fmla="*/ 595745 h 969818"/>
              <a:gd name="connsiteX7" fmla="*/ 484909 w 1136073"/>
              <a:gd name="connsiteY7" fmla="*/ 623454 h 969818"/>
              <a:gd name="connsiteX8" fmla="*/ 692727 w 1136073"/>
              <a:gd name="connsiteY8" fmla="*/ 609600 h 969818"/>
              <a:gd name="connsiteX9" fmla="*/ 734291 w 1136073"/>
              <a:gd name="connsiteY9" fmla="*/ 581891 h 969818"/>
              <a:gd name="connsiteX10" fmla="*/ 748145 w 1136073"/>
              <a:gd name="connsiteY10" fmla="*/ 540327 h 969818"/>
              <a:gd name="connsiteX11" fmla="*/ 734291 w 1136073"/>
              <a:gd name="connsiteY11" fmla="*/ 471054 h 969818"/>
              <a:gd name="connsiteX12" fmla="*/ 637309 w 1136073"/>
              <a:gd name="connsiteY12" fmla="*/ 415636 h 969818"/>
              <a:gd name="connsiteX13" fmla="*/ 609600 w 1136073"/>
              <a:gd name="connsiteY13" fmla="*/ 374072 h 969818"/>
              <a:gd name="connsiteX14" fmla="*/ 623454 w 1136073"/>
              <a:gd name="connsiteY14" fmla="*/ 318654 h 969818"/>
              <a:gd name="connsiteX15" fmla="*/ 692727 w 1136073"/>
              <a:gd name="connsiteY15" fmla="*/ 193963 h 969818"/>
              <a:gd name="connsiteX16" fmla="*/ 734291 w 1136073"/>
              <a:gd name="connsiteY16" fmla="*/ 152400 h 969818"/>
              <a:gd name="connsiteX17" fmla="*/ 817418 w 1136073"/>
              <a:gd name="connsiteY17" fmla="*/ 96982 h 969818"/>
              <a:gd name="connsiteX18" fmla="*/ 858982 w 1136073"/>
              <a:gd name="connsiteY18" fmla="*/ 69272 h 969818"/>
              <a:gd name="connsiteX19" fmla="*/ 942109 w 1136073"/>
              <a:gd name="connsiteY19" fmla="*/ 41563 h 969818"/>
              <a:gd name="connsiteX20" fmla="*/ 1039091 w 1136073"/>
              <a:gd name="connsiteY20" fmla="*/ 55418 h 969818"/>
              <a:gd name="connsiteX21" fmla="*/ 1080654 w 1136073"/>
              <a:gd name="connsiteY21" fmla="*/ 69272 h 969818"/>
              <a:gd name="connsiteX22" fmla="*/ 1108363 w 1136073"/>
              <a:gd name="connsiteY22" fmla="*/ 110836 h 969818"/>
              <a:gd name="connsiteX23" fmla="*/ 1094509 w 1136073"/>
              <a:gd name="connsiteY23" fmla="*/ 277091 h 969818"/>
              <a:gd name="connsiteX24" fmla="*/ 1025236 w 1136073"/>
              <a:gd name="connsiteY24" fmla="*/ 401782 h 969818"/>
              <a:gd name="connsiteX25" fmla="*/ 983673 w 1136073"/>
              <a:gd name="connsiteY25" fmla="*/ 429491 h 969818"/>
              <a:gd name="connsiteX26" fmla="*/ 914400 w 1136073"/>
              <a:gd name="connsiteY26" fmla="*/ 471054 h 969818"/>
              <a:gd name="connsiteX27" fmla="*/ 983673 w 1136073"/>
              <a:gd name="connsiteY27" fmla="*/ 484909 h 969818"/>
              <a:gd name="connsiteX28" fmla="*/ 1066800 w 1136073"/>
              <a:gd name="connsiteY28" fmla="*/ 512618 h 969818"/>
              <a:gd name="connsiteX29" fmla="*/ 1136073 w 1136073"/>
              <a:gd name="connsiteY29" fmla="*/ 637309 h 969818"/>
              <a:gd name="connsiteX30" fmla="*/ 1122218 w 1136073"/>
              <a:gd name="connsiteY30" fmla="*/ 762000 h 969818"/>
              <a:gd name="connsiteX31" fmla="*/ 1108363 w 1136073"/>
              <a:gd name="connsiteY31" fmla="*/ 803563 h 969818"/>
              <a:gd name="connsiteX32" fmla="*/ 1066800 w 1136073"/>
              <a:gd name="connsiteY32" fmla="*/ 845127 h 969818"/>
              <a:gd name="connsiteX33" fmla="*/ 1025236 w 1136073"/>
              <a:gd name="connsiteY33" fmla="*/ 872836 h 969818"/>
              <a:gd name="connsiteX34" fmla="*/ 845127 w 1136073"/>
              <a:gd name="connsiteY34" fmla="*/ 858982 h 969818"/>
              <a:gd name="connsiteX35" fmla="*/ 775854 w 1136073"/>
              <a:gd name="connsiteY35" fmla="*/ 789709 h 969818"/>
              <a:gd name="connsiteX36" fmla="*/ 734291 w 1136073"/>
              <a:gd name="connsiteY36" fmla="*/ 665018 h 969818"/>
              <a:gd name="connsiteX37" fmla="*/ 720436 w 1136073"/>
              <a:gd name="connsiteY37" fmla="*/ 623454 h 969818"/>
              <a:gd name="connsiteX38" fmla="*/ 734291 w 1136073"/>
              <a:gd name="connsiteY38" fmla="*/ 665018 h 969818"/>
              <a:gd name="connsiteX39" fmla="*/ 692727 w 1136073"/>
              <a:gd name="connsiteY39" fmla="*/ 914400 h 969818"/>
              <a:gd name="connsiteX40" fmla="*/ 651163 w 1136073"/>
              <a:gd name="connsiteY40" fmla="*/ 955963 h 969818"/>
              <a:gd name="connsiteX41" fmla="*/ 609600 w 1136073"/>
              <a:gd name="connsiteY41" fmla="*/ 969818 h 969818"/>
              <a:gd name="connsiteX42" fmla="*/ 471054 w 1136073"/>
              <a:gd name="connsiteY42" fmla="*/ 942109 h 969818"/>
              <a:gd name="connsiteX43" fmla="*/ 429491 w 1136073"/>
              <a:gd name="connsiteY43" fmla="*/ 914400 h 969818"/>
              <a:gd name="connsiteX44" fmla="*/ 401782 w 1136073"/>
              <a:gd name="connsiteY44" fmla="*/ 872836 h 969818"/>
              <a:gd name="connsiteX45" fmla="*/ 374073 w 1136073"/>
              <a:gd name="connsiteY45" fmla="*/ 789709 h 969818"/>
              <a:gd name="connsiteX46" fmla="*/ 401782 w 1136073"/>
              <a:gd name="connsiteY46" fmla="*/ 637309 h 969818"/>
              <a:gd name="connsiteX47" fmla="*/ 429491 w 1136073"/>
              <a:gd name="connsiteY47" fmla="*/ 595745 h 969818"/>
              <a:gd name="connsiteX48" fmla="*/ 415636 w 1136073"/>
              <a:gd name="connsiteY48" fmla="*/ 637309 h 969818"/>
              <a:gd name="connsiteX49" fmla="*/ 346363 w 1136073"/>
              <a:gd name="connsiteY49" fmla="*/ 706582 h 969818"/>
              <a:gd name="connsiteX50" fmla="*/ 318654 w 1136073"/>
              <a:gd name="connsiteY50" fmla="*/ 748145 h 969818"/>
              <a:gd name="connsiteX51" fmla="*/ 277091 w 1136073"/>
              <a:gd name="connsiteY51" fmla="*/ 775854 h 969818"/>
              <a:gd name="connsiteX52" fmla="*/ 193963 w 1136073"/>
              <a:gd name="connsiteY52" fmla="*/ 803563 h 969818"/>
              <a:gd name="connsiteX53" fmla="*/ 13854 w 1136073"/>
              <a:gd name="connsiteY53" fmla="*/ 748145 h 969818"/>
              <a:gd name="connsiteX54" fmla="*/ 0 w 1136073"/>
              <a:gd name="connsiteY54" fmla="*/ 706582 h 969818"/>
              <a:gd name="connsiteX55" fmla="*/ 13854 w 1136073"/>
              <a:gd name="connsiteY55" fmla="*/ 526472 h 969818"/>
              <a:gd name="connsiteX56" fmla="*/ 41563 w 1136073"/>
              <a:gd name="connsiteY56" fmla="*/ 484909 h 969818"/>
              <a:gd name="connsiteX57" fmla="*/ 110836 w 1136073"/>
              <a:gd name="connsiteY57" fmla="*/ 429491 h 969818"/>
              <a:gd name="connsiteX58" fmla="*/ 166254 w 1136073"/>
              <a:gd name="connsiteY58" fmla="*/ 415636 h 969818"/>
              <a:gd name="connsiteX59" fmla="*/ 304800 w 1136073"/>
              <a:gd name="connsiteY59" fmla="*/ 429491 h 969818"/>
              <a:gd name="connsiteX60" fmla="*/ 346363 w 1136073"/>
              <a:gd name="connsiteY60" fmla="*/ 457200 h 969818"/>
              <a:gd name="connsiteX61" fmla="*/ 304800 w 1136073"/>
              <a:gd name="connsiteY61" fmla="*/ 374072 h 969818"/>
              <a:gd name="connsiteX62" fmla="*/ 263236 w 1136073"/>
              <a:gd name="connsiteY62" fmla="*/ 290945 h 969818"/>
              <a:gd name="connsiteX63" fmla="*/ 249382 w 1136073"/>
              <a:gd name="connsiteY63" fmla="*/ 249382 h 969818"/>
              <a:gd name="connsiteX64" fmla="*/ 304800 w 1136073"/>
              <a:gd name="connsiteY64" fmla="*/ 69272 h 969818"/>
              <a:gd name="connsiteX65" fmla="*/ 429491 w 1136073"/>
              <a:gd name="connsiteY65" fmla="*/ 13854 h 969818"/>
              <a:gd name="connsiteX66" fmla="*/ 471054 w 1136073"/>
              <a:gd name="connsiteY66" fmla="*/ 0 h 969818"/>
              <a:gd name="connsiteX67" fmla="*/ 651163 w 1136073"/>
              <a:gd name="connsiteY67" fmla="*/ 41563 h 969818"/>
              <a:gd name="connsiteX68" fmla="*/ 678873 w 1136073"/>
              <a:gd name="connsiteY68" fmla="*/ 124691 h 969818"/>
              <a:gd name="connsiteX69" fmla="*/ 665018 w 1136073"/>
              <a:gd name="connsiteY69" fmla="*/ 263236 h 969818"/>
              <a:gd name="connsiteX70" fmla="*/ 623454 w 1136073"/>
              <a:gd name="connsiteY70" fmla="*/ 346363 h 969818"/>
              <a:gd name="connsiteX71" fmla="*/ 595745 w 1136073"/>
              <a:gd name="connsiteY71" fmla="*/ 401782 h 96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136073" h="969818">
                <a:moveTo>
                  <a:pt x="595745" y="401782"/>
                </a:moveTo>
                <a:lnTo>
                  <a:pt x="595745" y="401782"/>
                </a:lnTo>
                <a:cubicBezTo>
                  <a:pt x="554181" y="392545"/>
                  <a:pt x="513258" y="368445"/>
                  <a:pt x="471054" y="374072"/>
                </a:cubicBezTo>
                <a:cubicBezTo>
                  <a:pt x="438044" y="378473"/>
                  <a:pt x="387927" y="429491"/>
                  <a:pt x="387927" y="429491"/>
                </a:cubicBezTo>
                <a:cubicBezTo>
                  <a:pt x="378691" y="443345"/>
                  <a:pt x="362283" y="454532"/>
                  <a:pt x="360218" y="471054"/>
                </a:cubicBezTo>
                <a:cubicBezTo>
                  <a:pt x="356634" y="499729"/>
                  <a:pt x="375651" y="560986"/>
                  <a:pt x="401782" y="581891"/>
                </a:cubicBezTo>
                <a:cubicBezTo>
                  <a:pt x="413186" y="591014"/>
                  <a:pt x="429491" y="591127"/>
                  <a:pt x="443345" y="595745"/>
                </a:cubicBezTo>
                <a:cubicBezTo>
                  <a:pt x="457200" y="604981"/>
                  <a:pt x="470016" y="616007"/>
                  <a:pt x="484909" y="623454"/>
                </a:cubicBezTo>
                <a:cubicBezTo>
                  <a:pt x="556058" y="659028"/>
                  <a:pt x="603298" y="624505"/>
                  <a:pt x="692727" y="609600"/>
                </a:cubicBezTo>
                <a:cubicBezTo>
                  <a:pt x="706582" y="600364"/>
                  <a:pt x="723889" y="594893"/>
                  <a:pt x="734291" y="581891"/>
                </a:cubicBezTo>
                <a:cubicBezTo>
                  <a:pt x="743414" y="570487"/>
                  <a:pt x="748145" y="554931"/>
                  <a:pt x="748145" y="540327"/>
                </a:cubicBezTo>
                <a:cubicBezTo>
                  <a:pt x="748145" y="516779"/>
                  <a:pt x="746771" y="491023"/>
                  <a:pt x="734291" y="471054"/>
                </a:cubicBezTo>
                <a:cubicBezTo>
                  <a:pt x="712219" y="435739"/>
                  <a:pt x="672299" y="427300"/>
                  <a:pt x="637309" y="415636"/>
                </a:cubicBezTo>
                <a:cubicBezTo>
                  <a:pt x="628073" y="401781"/>
                  <a:pt x="611955" y="390556"/>
                  <a:pt x="609600" y="374072"/>
                </a:cubicBezTo>
                <a:cubicBezTo>
                  <a:pt x="606907" y="355222"/>
                  <a:pt x="618223" y="336963"/>
                  <a:pt x="623454" y="318654"/>
                </a:cubicBezTo>
                <a:cubicBezTo>
                  <a:pt x="637391" y="269876"/>
                  <a:pt x="653038" y="233651"/>
                  <a:pt x="692727" y="193963"/>
                </a:cubicBezTo>
                <a:cubicBezTo>
                  <a:pt x="706582" y="180109"/>
                  <a:pt x="718825" y="164429"/>
                  <a:pt x="734291" y="152400"/>
                </a:cubicBezTo>
                <a:cubicBezTo>
                  <a:pt x="760578" y="131955"/>
                  <a:pt x="789709" y="115455"/>
                  <a:pt x="817418" y="96982"/>
                </a:cubicBezTo>
                <a:cubicBezTo>
                  <a:pt x="831273" y="87745"/>
                  <a:pt x="843185" y="74538"/>
                  <a:pt x="858982" y="69272"/>
                </a:cubicBezTo>
                <a:lnTo>
                  <a:pt x="942109" y="41563"/>
                </a:lnTo>
                <a:cubicBezTo>
                  <a:pt x="974436" y="46181"/>
                  <a:pt x="1007070" y="49014"/>
                  <a:pt x="1039091" y="55418"/>
                </a:cubicBezTo>
                <a:cubicBezTo>
                  <a:pt x="1053411" y="58282"/>
                  <a:pt x="1069250" y="60149"/>
                  <a:pt x="1080654" y="69272"/>
                </a:cubicBezTo>
                <a:cubicBezTo>
                  <a:pt x="1093656" y="79674"/>
                  <a:pt x="1099127" y="96981"/>
                  <a:pt x="1108363" y="110836"/>
                </a:cubicBezTo>
                <a:cubicBezTo>
                  <a:pt x="1103745" y="166254"/>
                  <a:pt x="1101859" y="221968"/>
                  <a:pt x="1094509" y="277091"/>
                </a:cubicBezTo>
                <a:cubicBezTo>
                  <a:pt x="1089579" y="314064"/>
                  <a:pt x="1044385" y="389016"/>
                  <a:pt x="1025236" y="401782"/>
                </a:cubicBezTo>
                <a:cubicBezTo>
                  <a:pt x="1011382" y="411018"/>
                  <a:pt x="996675" y="419089"/>
                  <a:pt x="983673" y="429491"/>
                </a:cubicBezTo>
                <a:cubicBezTo>
                  <a:pt x="929338" y="472959"/>
                  <a:pt x="986577" y="446996"/>
                  <a:pt x="914400" y="471054"/>
                </a:cubicBezTo>
                <a:cubicBezTo>
                  <a:pt x="937491" y="475672"/>
                  <a:pt x="960954" y="478713"/>
                  <a:pt x="983673" y="484909"/>
                </a:cubicBezTo>
                <a:cubicBezTo>
                  <a:pt x="1011852" y="492594"/>
                  <a:pt x="1066800" y="512618"/>
                  <a:pt x="1066800" y="512618"/>
                </a:cubicBezTo>
                <a:cubicBezTo>
                  <a:pt x="1130319" y="607896"/>
                  <a:pt x="1111687" y="564152"/>
                  <a:pt x="1136073" y="637309"/>
                </a:cubicBezTo>
                <a:cubicBezTo>
                  <a:pt x="1131455" y="678873"/>
                  <a:pt x="1129093" y="720750"/>
                  <a:pt x="1122218" y="762000"/>
                </a:cubicBezTo>
                <a:cubicBezTo>
                  <a:pt x="1119817" y="776405"/>
                  <a:pt x="1116464" y="791412"/>
                  <a:pt x="1108363" y="803563"/>
                </a:cubicBezTo>
                <a:cubicBezTo>
                  <a:pt x="1097495" y="819866"/>
                  <a:pt x="1081852" y="832584"/>
                  <a:pt x="1066800" y="845127"/>
                </a:cubicBezTo>
                <a:cubicBezTo>
                  <a:pt x="1054008" y="855787"/>
                  <a:pt x="1039091" y="863600"/>
                  <a:pt x="1025236" y="872836"/>
                </a:cubicBezTo>
                <a:cubicBezTo>
                  <a:pt x="965200" y="868218"/>
                  <a:pt x="902251" y="878023"/>
                  <a:pt x="845127" y="858982"/>
                </a:cubicBezTo>
                <a:cubicBezTo>
                  <a:pt x="814147" y="848655"/>
                  <a:pt x="775854" y="789709"/>
                  <a:pt x="775854" y="789709"/>
                </a:cubicBezTo>
                <a:lnTo>
                  <a:pt x="734291" y="665018"/>
                </a:lnTo>
                <a:lnTo>
                  <a:pt x="720436" y="623454"/>
                </a:lnTo>
                <a:lnTo>
                  <a:pt x="734291" y="665018"/>
                </a:lnTo>
                <a:cubicBezTo>
                  <a:pt x="725331" y="799410"/>
                  <a:pt x="757507" y="836665"/>
                  <a:pt x="692727" y="914400"/>
                </a:cubicBezTo>
                <a:cubicBezTo>
                  <a:pt x="680184" y="929452"/>
                  <a:pt x="667466" y="945095"/>
                  <a:pt x="651163" y="955963"/>
                </a:cubicBezTo>
                <a:cubicBezTo>
                  <a:pt x="639012" y="964064"/>
                  <a:pt x="623454" y="965200"/>
                  <a:pt x="609600" y="969818"/>
                </a:cubicBezTo>
                <a:cubicBezTo>
                  <a:pt x="573867" y="964713"/>
                  <a:pt x="509741" y="961452"/>
                  <a:pt x="471054" y="942109"/>
                </a:cubicBezTo>
                <a:cubicBezTo>
                  <a:pt x="456161" y="934663"/>
                  <a:pt x="443345" y="923636"/>
                  <a:pt x="429491" y="914400"/>
                </a:cubicBezTo>
                <a:cubicBezTo>
                  <a:pt x="420255" y="900545"/>
                  <a:pt x="408545" y="888052"/>
                  <a:pt x="401782" y="872836"/>
                </a:cubicBezTo>
                <a:cubicBezTo>
                  <a:pt x="389920" y="846146"/>
                  <a:pt x="374073" y="789709"/>
                  <a:pt x="374073" y="789709"/>
                </a:cubicBezTo>
                <a:cubicBezTo>
                  <a:pt x="378850" y="751494"/>
                  <a:pt x="380423" y="680026"/>
                  <a:pt x="401782" y="637309"/>
                </a:cubicBezTo>
                <a:cubicBezTo>
                  <a:pt x="409229" y="622416"/>
                  <a:pt x="412840" y="595745"/>
                  <a:pt x="429491" y="595745"/>
                </a:cubicBezTo>
                <a:cubicBezTo>
                  <a:pt x="444095" y="595745"/>
                  <a:pt x="424398" y="625626"/>
                  <a:pt x="415636" y="637309"/>
                </a:cubicBezTo>
                <a:cubicBezTo>
                  <a:pt x="396043" y="663433"/>
                  <a:pt x="364477" y="679411"/>
                  <a:pt x="346363" y="706582"/>
                </a:cubicBezTo>
                <a:cubicBezTo>
                  <a:pt x="337127" y="720436"/>
                  <a:pt x="330428" y="736371"/>
                  <a:pt x="318654" y="748145"/>
                </a:cubicBezTo>
                <a:cubicBezTo>
                  <a:pt x="306880" y="759919"/>
                  <a:pt x="292307" y="769091"/>
                  <a:pt x="277091" y="775854"/>
                </a:cubicBezTo>
                <a:cubicBezTo>
                  <a:pt x="250400" y="787717"/>
                  <a:pt x="193963" y="803563"/>
                  <a:pt x="193963" y="803563"/>
                </a:cubicBezTo>
                <a:cubicBezTo>
                  <a:pt x="98848" y="794052"/>
                  <a:pt x="61671" y="819871"/>
                  <a:pt x="13854" y="748145"/>
                </a:cubicBezTo>
                <a:cubicBezTo>
                  <a:pt x="5753" y="735994"/>
                  <a:pt x="4618" y="720436"/>
                  <a:pt x="0" y="706582"/>
                </a:cubicBezTo>
                <a:cubicBezTo>
                  <a:pt x="4618" y="646545"/>
                  <a:pt x="2757" y="585655"/>
                  <a:pt x="13854" y="526472"/>
                </a:cubicBezTo>
                <a:cubicBezTo>
                  <a:pt x="16923" y="510106"/>
                  <a:pt x="31161" y="497911"/>
                  <a:pt x="41563" y="484909"/>
                </a:cubicBezTo>
                <a:cubicBezTo>
                  <a:pt x="57107" y="465480"/>
                  <a:pt x="88922" y="438883"/>
                  <a:pt x="110836" y="429491"/>
                </a:cubicBezTo>
                <a:cubicBezTo>
                  <a:pt x="128338" y="421990"/>
                  <a:pt x="147781" y="420254"/>
                  <a:pt x="166254" y="415636"/>
                </a:cubicBezTo>
                <a:cubicBezTo>
                  <a:pt x="212436" y="420254"/>
                  <a:pt x="259576" y="419055"/>
                  <a:pt x="304800" y="429491"/>
                </a:cubicBezTo>
                <a:cubicBezTo>
                  <a:pt x="321024" y="433235"/>
                  <a:pt x="334589" y="468974"/>
                  <a:pt x="346363" y="457200"/>
                </a:cubicBezTo>
                <a:cubicBezTo>
                  <a:pt x="371896" y="431667"/>
                  <a:pt x="316780" y="386052"/>
                  <a:pt x="304800" y="374072"/>
                </a:cubicBezTo>
                <a:cubicBezTo>
                  <a:pt x="269973" y="269596"/>
                  <a:pt x="316954" y="398382"/>
                  <a:pt x="263236" y="290945"/>
                </a:cubicBezTo>
                <a:cubicBezTo>
                  <a:pt x="256705" y="277883"/>
                  <a:pt x="254000" y="263236"/>
                  <a:pt x="249382" y="249382"/>
                </a:cubicBezTo>
                <a:cubicBezTo>
                  <a:pt x="260756" y="147009"/>
                  <a:pt x="240922" y="133151"/>
                  <a:pt x="304800" y="69272"/>
                </a:cubicBezTo>
                <a:cubicBezTo>
                  <a:pt x="337733" y="36338"/>
                  <a:pt x="388335" y="27572"/>
                  <a:pt x="429491" y="13854"/>
                </a:cubicBezTo>
                <a:lnTo>
                  <a:pt x="471054" y="0"/>
                </a:lnTo>
                <a:cubicBezTo>
                  <a:pt x="487108" y="1605"/>
                  <a:pt x="620872" y="-6902"/>
                  <a:pt x="651163" y="41563"/>
                </a:cubicBezTo>
                <a:cubicBezTo>
                  <a:pt x="666643" y="66332"/>
                  <a:pt x="678873" y="124691"/>
                  <a:pt x="678873" y="124691"/>
                </a:cubicBezTo>
                <a:cubicBezTo>
                  <a:pt x="674255" y="170873"/>
                  <a:pt x="672076" y="217364"/>
                  <a:pt x="665018" y="263236"/>
                </a:cubicBezTo>
                <a:cubicBezTo>
                  <a:pt x="658660" y="304561"/>
                  <a:pt x="644713" y="310932"/>
                  <a:pt x="623454" y="346363"/>
                </a:cubicBezTo>
                <a:cubicBezTo>
                  <a:pt x="618141" y="355218"/>
                  <a:pt x="600363" y="392546"/>
                  <a:pt x="595745" y="401782"/>
                </a:cubicBez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5580112" y="2886649"/>
            <a:ext cx="914400" cy="1316182"/>
          </a:xfrm>
          <a:custGeom>
            <a:avLst/>
            <a:gdLst>
              <a:gd name="connsiteX0" fmla="*/ 623454 w 914400"/>
              <a:gd name="connsiteY0" fmla="*/ 0 h 1316182"/>
              <a:gd name="connsiteX1" fmla="*/ 623454 w 914400"/>
              <a:gd name="connsiteY1" fmla="*/ 0 h 1316182"/>
              <a:gd name="connsiteX2" fmla="*/ 540327 w 914400"/>
              <a:gd name="connsiteY2" fmla="*/ 96982 h 1316182"/>
              <a:gd name="connsiteX3" fmla="*/ 471054 w 914400"/>
              <a:gd name="connsiteY3" fmla="*/ 180109 h 1316182"/>
              <a:gd name="connsiteX4" fmla="*/ 457200 w 914400"/>
              <a:gd name="connsiteY4" fmla="*/ 221673 h 1316182"/>
              <a:gd name="connsiteX5" fmla="*/ 332509 w 914400"/>
              <a:gd name="connsiteY5" fmla="*/ 318655 h 1316182"/>
              <a:gd name="connsiteX6" fmla="*/ 166254 w 914400"/>
              <a:gd name="connsiteY6" fmla="*/ 332509 h 1316182"/>
              <a:gd name="connsiteX7" fmla="*/ 83127 w 914400"/>
              <a:gd name="connsiteY7" fmla="*/ 387928 h 1316182"/>
              <a:gd name="connsiteX8" fmla="*/ 41563 w 914400"/>
              <a:gd name="connsiteY8" fmla="*/ 415637 h 1316182"/>
              <a:gd name="connsiteX9" fmla="*/ 13854 w 914400"/>
              <a:gd name="connsiteY9" fmla="*/ 498764 h 1316182"/>
              <a:gd name="connsiteX10" fmla="*/ 0 w 914400"/>
              <a:gd name="connsiteY10" fmla="*/ 540328 h 1316182"/>
              <a:gd name="connsiteX11" fmla="*/ 13854 w 914400"/>
              <a:gd name="connsiteY11" fmla="*/ 748146 h 1316182"/>
              <a:gd name="connsiteX12" fmla="*/ 27709 w 914400"/>
              <a:gd name="connsiteY12" fmla="*/ 789709 h 1316182"/>
              <a:gd name="connsiteX13" fmla="*/ 41563 w 914400"/>
              <a:gd name="connsiteY13" fmla="*/ 845128 h 1316182"/>
              <a:gd name="connsiteX14" fmla="*/ 55418 w 914400"/>
              <a:gd name="connsiteY14" fmla="*/ 886691 h 1316182"/>
              <a:gd name="connsiteX15" fmla="*/ 96982 w 914400"/>
              <a:gd name="connsiteY15" fmla="*/ 983673 h 1316182"/>
              <a:gd name="connsiteX16" fmla="*/ 124691 w 914400"/>
              <a:gd name="connsiteY16" fmla="*/ 1066800 h 1316182"/>
              <a:gd name="connsiteX17" fmla="*/ 166254 w 914400"/>
              <a:gd name="connsiteY17" fmla="*/ 1219200 h 1316182"/>
              <a:gd name="connsiteX18" fmla="*/ 180109 w 914400"/>
              <a:gd name="connsiteY18" fmla="*/ 1316182 h 1316182"/>
              <a:gd name="connsiteX19" fmla="*/ 207818 w 914400"/>
              <a:gd name="connsiteY19" fmla="*/ 1205346 h 1316182"/>
              <a:gd name="connsiteX20" fmla="*/ 249382 w 914400"/>
              <a:gd name="connsiteY20" fmla="*/ 1149928 h 1316182"/>
              <a:gd name="connsiteX21" fmla="*/ 374073 w 914400"/>
              <a:gd name="connsiteY21" fmla="*/ 1052946 h 1316182"/>
              <a:gd name="connsiteX22" fmla="*/ 554182 w 914400"/>
              <a:gd name="connsiteY22" fmla="*/ 1039091 h 1316182"/>
              <a:gd name="connsiteX23" fmla="*/ 748145 w 914400"/>
              <a:gd name="connsiteY23" fmla="*/ 997528 h 1316182"/>
              <a:gd name="connsiteX24" fmla="*/ 831273 w 914400"/>
              <a:gd name="connsiteY24" fmla="*/ 969819 h 1316182"/>
              <a:gd name="connsiteX25" fmla="*/ 845127 w 914400"/>
              <a:gd name="connsiteY25" fmla="*/ 900546 h 1316182"/>
              <a:gd name="connsiteX26" fmla="*/ 872836 w 914400"/>
              <a:gd name="connsiteY26" fmla="*/ 858982 h 1316182"/>
              <a:gd name="connsiteX27" fmla="*/ 886691 w 914400"/>
              <a:gd name="connsiteY27" fmla="*/ 803564 h 1316182"/>
              <a:gd name="connsiteX28" fmla="*/ 914400 w 914400"/>
              <a:gd name="connsiteY28" fmla="*/ 720437 h 1316182"/>
              <a:gd name="connsiteX29" fmla="*/ 900545 w 914400"/>
              <a:gd name="connsiteY29" fmla="*/ 540328 h 1316182"/>
              <a:gd name="connsiteX30" fmla="*/ 831273 w 914400"/>
              <a:gd name="connsiteY30" fmla="*/ 415637 h 1316182"/>
              <a:gd name="connsiteX31" fmla="*/ 803563 w 914400"/>
              <a:gd name="connsiteY31" fmla="*/ 387928 h 1316182"/>
              <a:gd name="connsiteX32" fmla="*/ 762000 w 914400"/>
              <a:gd name="connsiteY32" fmla="*/ 374073 h 1316182"/>
              <a:gd name="connsiteX33" fmla="*/ 651163 w 914400"/>
              <a:gd name="connsiteY33" fmla="*/ 332509 h 1316182"/>
              <a:gd name="connsiteX34" fmla="*/ 429491 w 914400"/>
              <a:gd name="connsiteY34" fmla="*/ 318655 h 1316182"/>
              <a:gd name="connsiteX35" fmla="*/ 387927 w 914400"/>
              <a:gd name="connsiteY35" fmla="*/ 304800 h 1316182"/>
              <a:gd name="connsiteX36" fmla="*/ 387927 w 914400"/>
              <a:gd name="connsiteY36" fmla="*/ 304800 h 1316182"/>
              <a:gd name="connsiteX37" fmla="*/ 387927 w 914400"/>
              <a:gd name="connsiteY37" fmla="*/ 304800 h 1316182"/>
              <a:gd name="connsiteX38" fmla="*/ 387927 w 914400"/>
              <a:gd name="connsiteY38" fmla="*/ 304800 h 1316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914400" h="1316182">
                <a:moveTo>
                  <a:pt x="623454" y="0"/>
                </a:moveTo>
                <a:lnTo>
                  <a:pt x="623454" y="0"/>
                </a:lnTo>
                <a:cubicBezTo>
                  <a:pt x="595745" y="32327"/>
                  <a:pt x="566925" y="63734"/>
                  <a:pt x="540327" y="96982"/>
                </a:cubicBezTo>
                <a:cubicBezTo>
                  <a:pt x="463176" y="193421"/>
                  <a:pt x="569781" y="81384"/>
                  <a:pt x="471054" y="180109"/>
                </a:cubicBezTo>
                <a:cubicBezTo>
                  <a:pt x="466436" y="193964"/>
                  <a:pt x="466166" y="210145"/>
                  <a:pt x="457200" y="221673"/>
                </a:cubicBezTo>
                <a:cubicBezTo>
                  <a:pt x="423587" y="264891"/>
                  <a:pt x="388947" y="311130"/>
                  <a:pt x="332509" y="318655"/>
                </a:cubicBezTo>
                <a:cubicBezTo>
                  <a:pt x="277386" y="326005"/>
                  <a:pt x="221672" y="327891"/>
                  <a:pt x="166254" y="332509"/>
                </a:cubicBezTo>
                <a:lnTo>
                  <a:pt x="83127" y="387928"/>
                </a:lnTo>
                <a:lnTo>
                  <a:pt x="41563" y="415637"/>
                </a:lnTo>
                <a:lnTo>
                  <a:pt x="13854" y="498764"/>
                </a:lnTo>
                <a:lnTo>
                  <a:pt x="0" y="540328"/>
                </a:lnTo>
                <a:cubicBezTo>
                  <a:pt x="4618" y="609601"/>
                  <a:pt x="6187" y="679144"/>
                  <a:pt x="13854" y="748146"/>
                </a:cubicBezTo>
                <a:cubicBezTo>
                  <a:pt x="15467" y="762660"/>
                  <a:pt x="23697" y="775667"/>
                  <a:pt x="27709" y="789709"/>
                </a:cubicBezTo>
                <a:cubicBezTo>
                  <a:pt x="32940" y="808018"/>
                  <a:pt x="36332" y="826819"/>
                  <a:pt x="41563" y="845128"/>
                </a:cubicBezTo>
                <a:cubicBezTo>
                  <a:pt x="45575" y="859170"/>
                  <a:pt x="51406" y="872649"/>
                  <a:pt x="55418" y="886691"/>
                </a:cubicBezTo>
                <a:cubicBezTo>
                  <a:pt x="77785" y="964974"/>
                  <a:pt x="54799" y="920397"/>
                  <a:pt x="96982" y="983673"/>
                </a:cubicBezTo>
                <a:lnTo>
                  <a:pt x="124691" y="1066800"/>
                </a:lnTo>
                <a:cubicBezTo>
                  <a:pt x="141598" y="1117523"/>
                  <a:pt x="158443" y="1164523"/>
                  <a:pt x="166254" y="1219200"/>
                </a:cubicBezTo>
                <a:lnTo>
                  <a:pt x="180109" y="1316182"/>
                </a:lnTo>
                <a:cubicBezTo>
                  <a:pt x="183618" y="1298636"/>
                  <a:pt x="194708" y="1228288"/>
                  <a:pt x="207818" y="1205346"/>
                </a:cubicBezTo>
                <a:cubicBezTo>
                  <a:pt x="219275" y="1185298"/>
                  <a:pt x="233935" y="1167091"/>
                  <a:pt x="249382" y="1149928"/>
                </a:cubicBezTo>
                <a:cubicBezTo>
                  <a:pt x="287673" y="1107382"/>
                  <a:pt x="315891" y="1060219"/>
                  <a:pt x="374073" y="1052946"/>
                </a:cubicBezTo>
                <a:cubicBezTo>
                  <a:pt x="433822" y="1045477"/>
                  <a:pt x="494146" y="1043709"/>
                  <a:pt x="554182" y="1039091"/>
                </a:cubicBezTo>
                <a:cubicBezTo>
                  <a:pt x="586343" y="1032659"/>
                  <a:pt x="697597" y="1012692"/>
                  <a:pt x="748145" y="997528"/>
                </a:cubicBezTo>
                <a:cubicBezTo>
                  <a:pt x="776121" y="989135"/>
                  <a:pt x="831273" y="969819"/>
                  <a:pt x="831273" y="969819"/>
                </a:cubicBezTo>
                <a:cubicBezTo>
                  <a:pt x="835891" y="946728"/>
                  <a:pt x="836859" y="922595"/>
                  <a:pt x="845127" y="900546"/>
                </a:cubicBezTo>
                <a:cubicBezTo>
                  <a:pt x="850974" y="884955"/>
                  <a:pt x="866277" y="874287"/>
                  <a:pt x="872836" y="858982"/>
                </a:cubicBezTo>
                <a:cubicBezTo>
                  <a:pt x="880337" y="841480"/>
                  <a:pt x="881219" y="821802"/>
                  <a:pt x="886691" y="803564"/>
                </a:cubicBezTo>
                <a:cubicBezTo>
                  <a:pt x="895084" y="775588"/>
                  <a:pt x="914400" y="720437"/>
                  <a:pt x="914400" y="720437"/>
                </a:cubicBezTo>
                <a:cubicBezTo>
                  <a:pt x="909782" y="660401"/>
                  <a:pt x="908014" y="600077"/>
                  <a:pt x="900545" y="540328"/>
                </a:cubicBezTo>
                <a:cubicBezTo>
                  <a:pt x="895567" y="500505"/>
                  <a:pt x="850538" y="434901"/>
                  <a:pt x="831273" y="415637"/>
                </a:cubicBezTo>
                <a:cubicBezTo>
                  <a:pt x="822036" y="406401"/>
                  <a:pt x="814764" y="394649"/>
                  <a:pt x="803563" y="387928"/>
                </a:cubicBezTo>
                <a:cubicBezTo>
                  <a:pt x="791040" y="380414"/>
                  <a:pt x="775062" y="380604"/>
                  <a:pt x="762000" y="374073"/>
                </a:cubicBezTo>
                <a:cubicBezTo>
                  <a:pt x="691330" y="338737"/>
                  <a:pt x="750217" y="341943"/>
                  <a:pt x="651163" y="332509"/>
                </a:cubicBezTo>
                <a:cubicBezTo>
                  <a:pt x="577462" y="325490"/>
                  <a:pt x="503382" y="323273"/>
                  <a:pt x="429491" y="318655"/>
                </a:cubicBezTo>
                <a:lnTo>
                  <a:pt x="387927" y="304800"/>
                </a:lnTo>
                <a:lnTo>
                  <a:pt x="387927" y="304800"/>
                </a:lnTo>
                <a:lnTo>
                  <a:pt x="387927" y="304800"/>
                </a:lnTo>
                <a:lnTo>
                  <a:pt x="387927" y="304800"/>
                </a:lnTo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544291" y="3283527"/>
            <a:ext cx="1173745" cy="2466109"/>
          </a:xfrm>
          <a:custGeom>
            <a:avLst/>
            <a:gdLst>
              <a:gd name="connsiteX0" fmla="*/ 0 w 1173745"/>
              <a:gd name="connsiteY0" fmla="*/ 2424546 h 2466109"/>
              <a:gd name="connsiteX1" fmla="*/ 0 w 1173745"/>
              <a:gd name="connsiteY1" fmla="*/ 2424546 h 2466109"/>
              <a:gd name="connsiteX2" fmla="*/ 124691 w 1173745"/>
              <a:gd name="connsiteY2" fmla="*/ 2438400 h 2466109"/>
              <a:gd name="connsiteX3" fmla="*/ 207818 w 1173745"/>
              <a:gd name="connsiteY3" fmla="*/ 2466109 h 2466109"/>
              <a:gd name="connsiteX4" fmla="*/ 623454 w 1173745"/>
              <a:gd name="connsiteY4" fmla="*/ 2452255 h 2466109"/>
              <a:gd name="connsiteX5" fmla="*/ 665018 w 1173745"/>
              <a:gd name="connsiteY5" fmla="*/ 2438400 h 2466109"/>
              <a:gd name="connsiteX6" fmla="*/ 969818 w 1173745"/>
              <a:gd name="connsiteY6" fmla="*/ 2452255 h 2466109"/>
              <a:gd name="connsiteX7" fmla="*/ 1163782 w 1173745"/>
              <a:gd name="connsiteY7" fmla="*/ 2438400 h 2466109"/>
              <a:gd name="connsiteX8" fmla="*/ 1149927 w 1173745"/>
              <a:gd name="connsiteY8" fmla="*/ 2355273 h 2466109"/>
              <a:gd name="connsiteX9" fmla="*/ 1094509 w 1173745"/>
              <a:gd name="connsiteY9" fmla="*/ 2272146 h 2466109"/>
              <a:gd name="connsiteX10" fmla="*/ 1066800 w 1173745"/>
              <a:gd name="connsiteY10" fmla="*/ 2175164 h 2466109"/>
              <a:gd name="connsiteX11" fmla="*/ 1039091 w 1173745"/>
              <a:gd name="connsiteY11" fmla="*/ 2064328 h 2466109"/>
              <a:gd name="connsiteX12" fmla="*/ 1011382 w 1173745"/>
              <a:gd name="connsiteY12" fmla="*/ 2036618 h 2466109"/>
              <a:gd name="connsiteX13" fmla="*/ 997527 w 1173745"/>
              <a:gd name="connsiteY13" fmla="*/ 1981200 h 2466109"/>
              <a:gd name="connsiteX14" fmla="*/ 983673 w 1173745"/>
              <a:gd name="connsiteY14" fmla="*/ 1911928 h 2466109"/>
              <a:gd name="connsiteX15" fmla="*/ 969818 w 1173745"/>
              <a:gd name="connsiteY15" fmla="*/ 1870364 h 2466109"/>
              <a:gd name="connsiteX16" fmla="*/ 955964 w 1173745"/>
              <a:gd name="connsiteY16" fmla="*/ 1773382 h 2466109"/>
              <a:gd name="connsiteX17" fmla="*/ 942109 w 1173745"/>
              <a:gd name="connsiteY17" fmla="*/ 1704109 h 2466109"/>
              <a:gd name="connsiteX18" fmla="*/ 969818 w 1173745"/>
              <a:gd name="connsiteY18" fmla="*/ 1205346 h 2466109"/>
              <a:gd name="connsiteX19" fmla="*/ 997527 w 1173745"/>
              <a:gd name="connsiteY19" fmla="*/ 1122218 h 2466109"/>
              <a:gd name="connsiteX20" fmla="*/ 1039091 w 1173745"/>
              <a:gd name="connsiteY20" fmla="*/ 1039091 h 2466109"/>
              <a:gd name="connsiteX21" fmla="*/ 1025236 w 1173745"/>
              <a:gd name="connsiteY21" fmla="*/ 942109 h 2466109"/>
              <a:gd name="connsiteX22" fmla="*/ 1011382 w 1173745"/>
              <a:gd name="connsiteY22" fmla="*/ 900546 h 2466109"/>
              <a:gd name="connsiteX23" fmla="*/ 969818 w 1173745"/>
              <a:gd name="connsiteY23" fmla="*/ 748146 h 2466109"/>
              <a:gd name="connsiteX24" fmla="*/ 955964 w 1173745"/>
              <a:gd name="connsiteY24" fmla="*/ 706582 h 2466109"/>
              <a:gd name="connsiteX25" fmla="*/ 928254 w 1173745"/>
              <a:gd name="connsiteY25" fmla="*/ 665018 h 2466109"/>
              <a:gd name="connsiteX26" fmla="*/ 886691 w 1173745"/>
              <a:gd name="connsiteY26" fmla="*/ 568037 h 2466109"/>
              <a:gd name="connsiteX27" fmla="*/ 845127 w 1173745"/>
              <a:gd name="connsiteY27" fmla="*/ 484909 h 2466109"/>
              <a:gd name="connsiteX28" fmla="*/ 817418 w 1173745"/>
              <a:gd name="connsiteY28" fmla="*/ 387928 h 2466109"/>
              <a:gd name="connsiteX29" fmla="*/ 789709 w 1173745"/>
              <a:gd name="connsiteY29" fmla="*/ 290946 h 2466109"/>
              <a:gd name="connsiteX30" fmla="*/ 762000 w 1173745"/>
              <a:gd name="connsiteY30" fmla="*/ 55418 h 2466109"/>
              <a:gd name="connsiteX31" fmla="*/ 734291 w 1173745"/>
              <a:gd name="connsiteY31" fmla="*/ 13855 h 2466109"/>
              <a:gd name="connsiteX32" fmla="*/ 692727 w 1173745"/>
              <a:gd name="connsiteY32" fmla="*/ 0 h 2466109"/>
              <a:gd name="connsiteX33" fmla="*/ 595745 w 1173745"/>
              <a:gd name="connsiteY33" fmla="*/ 13855 h 2466109"/>
              <a:gd name="connsiteX34" fmla="*/ 540327 w 1173745"/>
              <a:gd name="connsiteY34" fmla="*/ 27709 h 2466109"/>
              <a:gd name="connsiteX35" fmla="*/ 401782 w 1173745"/>
              <a:gd name="connsiteY35" fmla="*/ 41564 h 2466109"/>
              <a:gd name="connsiteX36" fmla="*/ 374073 w 1173745"/>
              <a:gd name="connsiteY36" fmla="*/ 471055 h 2466109"/>
              <a:gd name="connsiteX37" fmla="*/ 346364 w 1173745"/>
              <a:gd name="connsiteY37" fmla="*/ 554182 h 2466109"/>
              <a:gd name="connsiteX38" fmla="*/ 332509 w 1173745"/>
              <a:gd name="connsiteY38" fmla="*/ 595746 h 2466109"/>
              <a:gd name="connsiteX39" fmla="*/ 304800 w 1173745"/>
              <a:gd name="connsiteY39" fmla="*/ 637309 h 2466109"/>
              <a:gd name="connsiteX40" fmla="*/ 235527 w 1173745"/>
              <a:gd name="connsiteY40" fmla="*/ 748146 h 2466109"/>
              <a:gd name="connsiteX41" fmla="*/ 207818 w 1173745"/>
              <a:gd name="connsiteY41" fmla="*/ 789709 h 2466109"/>
              <a:gd name="connsiteX42" fmla="*/ 249382 w 1173745"/>
              <a:gd name="connsiteY42" fmla="*/ 1080655 h 2466109"/>
              <a:gd name="connsiteX43" fmla="*/ 290945 w 1173745"/>
              <a:gd name="connsiteY43" fmla="*/ 1219200 h 2466109"/>
              <a:gd name="connsiteX44" fmla="*/ 304800 w 1173745"/>
              <a:gd name="connsiteY44" fmla="*/ 1260764 h 2466109"/>
              <a:gd name="connsiteX45" fmla="*/ 332509 w 1173745"/>
              <a:gd name="connsiteY45" fmla="*/ 1302328 h 2466109"/>
              <a:gd name="connsiteX46" fmla="*/ 360218 w 1173745"/>
              <a:gd name="connsiteY46" fmla="*/ 1385455 h 2466109"/>
              <a:gd name="connsiteX47" fmla="*/ 401782 w 1173745"/>
              <a:gd name="connsiteY47" fmla="*/ 1607128 h 2466109"/>
              <a:gd name="connsiteX48" fmla="*/ 429491 w 1173745"/>
              <a:gd name="connsiteY48" fmla="*/ 1717964 h 2466109"/>
              <a:gd name="connsiteX49" fmla="*/ 415636 w 1173745"/>
              <a:gd name="connsiteY49" fmla="*/ 2078182 h 2466109"/>
              <a:gd name="connsiteX50" fmla="*/ 318654 w 1173745"/>
              <a:gd name="connsiteY50" fmla="*/ 2202873 h 2466109"/>
              <a:gd name="connsiteX51" fmla="*/ 304800 w 1173745"/>
              <a:gd name="connsiteY51" fmla="*/ 2244437 h 2466109"/>
              <a:gd name="connsiteX52" fmla="*/ 221673 w 1173745"/>
              <a:gd name="connsiteY52" fmla="*/ 2313709 h 2466109"/>
              <a:gd name="connsiteX53" fmla="*/ 138545 w 1173745"/>
              <a:gd name="connsiteY53" fmla="*/ 2355273 h 2466109"/>
              <a:gd name="connsiteX54" fmla="*/ 96982 w 1173745"/>
              <a:gd name="connsiteY54" fmla="*/ 2396837 h 2466109"/>
              <a:gd name="connsiteX55" fmla="*/ 69273 w 1173745"/>
              <a:gd name="connsiteY55" fmla="*/ 2424546 h 2466109"/>
              <a:gd name="connsiteX56" fmla="*/ 96982 w 1173745"/>
              <a:gd name="connsiteY56" fmla="*/ 2438400 h 2466109"/>
              <a:gd name="connsiteX57" fmla="*/ 96982 w 1173745"/>
              <a:gd name="connsiteY57" fmla="*/ 2410691 h 2466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173745" h="2466109">
                <a:moveTo>
                  <a:pt x="0" y="2424546"/>
                </a:moveTo>
                <a:lnTo>
                  <a:pt x="0" y="2424546"/>
                </a:lnTo>
                <a:cubicBezTo>
                  <a:pt x="41564" y="2429164"/>
                  <a:pt x="83684" y="2430199"/>
                  <a:pt x="124691" y="2438400"/>
                </a:cubicBezTo>
                <a:cubicBezTo>
                  <a:pt x="153332" y="2444128"/>
                  <a:pt x="207818" y="2466109"/>
                  <a:pt x="207818" y="2466109"/>
                </a:cubicBezTo>
                <a:cubicBezTo>
                  <a:pt x="346363" y="2461491"/>
                  <a:pt x="485086" y="2460641"/>
                  <a:pt x="623454" y="2452255"/>
                </a:cubicBezTo>
                <a:cubicBezTo>
                  <a:pt x="638031" y="2451372"/>
                  <a:pt x="650414" y="2438400"/>
                  <a:pt x="665018" y="2438400"/>
                </a:cubicBezTo>
                <a:cubicBezTo>
                  <a:pt x="766723" y="2438400"/>
                  <a:pt x="868218" y="2447637"/>
                  <a:pt x="969818" y="2452255"/>
                </a:cubicBezTo>
                <a:cubicBezTo>
                  <a:pt x="1034473" y="2447637"/>
                  <a:pt x="1106710" y="2469131"/>
                  <a:pt x="1163782" y="2438400"/>
                </a:cubicBezTo>
                <a:cubicBezTo>
                  <a:pt x="1188516" y="2425082"/>
                  <a:pt x="1160731" y="2381203"/>
                  <a:pt x="1149927" y="2355273"/>
                </a:cubicBezTo>
                <a:cubicBezTo>
                  <a:pt x="1137118" y="2324533"/>
                  <a:pt x="1105040" y="2303739"/>
                  <a:pt x="1094509" y="2272146"/>
                </a:cubicBezTo>
                <a:cubicBezTo>
                  <a:pt x="1079079" y="2225856"/>
                  <a:pt x="1078399" y="2227360"/>
                  <a:pt x="1066800" y="2175164"/>
                </a:cubicBezTo>
                <a:cubicBezTo>
                  <a:pt x="1063295" y="2159392"/>
                  <a:pt x="1052197" y="2086171"/>
                  <a:pt x="1039091" y="2064328"/>
                </a:cubicBezTo>
                <a:cubicBezTo>
                  <a:pt x="1032371" y="2053127"/>
                  <a:pt x="1020618" y="2045855"/>
                  <a:pt x="1011382" y="2036618"/>
                </a:cubicBezTo>
                <a:cubicBezTo>
                  <a:pt x="1006764" y="2018145"/>
                  <a:pt x="1001658" y="1999788"/>
                  <a:pt x="997527" y="1981200"/>
                </a:cubicBezTo>
                <a:cubicBezTo>
                  <a:pt x="992419" y="1958213"/>
                  <a:pt x="989384" y="1934773"/>
                  <a:pt x="983673" y="1911928"/>
                </a:cubicBezTo>
                <a:cubicBezTo>
                  <a:pt x="980131" y="1897760"/>
                  <a:pt x="974436" y="1884219"/>
                  <a:pt x="969818" y="1870364"/>
                </a:cubicBezTo>
                <a:cubicBezTo>
                  <a:pt x="965200" y="1838037"/>
                  <a:pt x="961333" y="1805593"/>
                  <a:pt x="955964" y="1773382"/>
                </a:cubicBezTo>
                <a:cubicBezTo>
                  <a:pt x="952093" y="1750154"/>
                  <a:pt x="942109" y="1727657"/>
                  <a:pt x="942109" y="1704109"/>
                </a:cubicBezTo>
                <a:cubicBezTo>
                  <a:pt x="942109" y="1644880"/>
                  <a:pt x="930276" y="1350336"/>
                  <a:pt x="969818" y="1205346"/>
                </a:cubicBezTo>
                <a:cubicBezTo>
                  <a:pt x="977503" y="1177167"/>
                  <a:pt x="981325" y="1146521"/>
                  <a:pt x="997527" y="1122218"/>
                </a:cubicBezTo>
                <a:cubicBezTo>
                  <a:pt x="1033337" y="1068504"/>
                  <a:pt x="1019970" y="1096451"/>
                  <a:pt x="1039091" y="1039091"/>
                </a:cubicBezTo>
                <a:cubicBezTo>
                  <a:pt x="1034473" y="1006764"/>
                  <a:pt x="1031640" y="974130"/>
                  <a:pt x="1025236" y="942109"/>
                </a:cubicBezTo>
                <a:cubicBezTo>
                  <a:pt x="1022372" y="927789"/>
                  <a:pt x="1014924" y="914714"/>
                  <a:pt x="1011382" y="900546"/>
                </a:cubicBezTo>
                <a:cubicBezTo>
                  <a:pt x="972216" y="743882"/>
                  <a:pt x="1029263" y="926483"/>
                  <a:pt x="969818" y="748146"/>
                </a:cubicBezTo>
                <a:cubicBezTo>
                  <a:pt x="965200" y="734291"/>
                  <a:pt x="964065" y="718733"/>
                  <a:pt x="955964" y="706582"/>
                </a:cubicBezTo>
                <a:lnTo>
                  <a:pt x="928254" y="665018"/>
                </a:lnTo>
                <a:cubicBezTo>
                  <a:pt x="899421" y="549684"/>
                  <a:pt x="934529" y="663712"/>
                  <a:pt x="886691" y="568037"/>
                </a:cubicBezTo>
                <a:cubicBezTo>
                  <a:pt x="829328" y="453312"/>
                  <a:pt x="924540" y="604030"/>
                  <a:pt x="845127" y="484909"/>
                </a:cubicBezTo>
                <a:cubicBezTo>
                  <a:pt x="811912" y="385261"/>
                  <a:pt x="852208" y="509695"/>
                  <a:pt x="817418" y="387928"/>
                </a:cubicBezTo>
                <a:cubicBezTo>
                  <a:pt x="777666" y="248797"/>
                  <a:pt x="833022" y="464191"/>
                  <a:pt x="789709" y="290946"/>
                </a:cubicBezTo>
                <a:cubicBezTo>
                  <a:pt x="788456" y="277167"/>
                  <a:pt x="775899" y="97114"/>
                  <a:pt x="762000" y="55418"/>
                </a:cubicBezTo>
                <a:cubicBezTo>
                  <a:pt x="756735" y="39622"/>
                  <a:pt x="747293" y="24257"/>
                  <a:pt x="734291" y="13855"/>
                </a:cubicBezTo>
                <a:cubicBezTo>
                  <a:pt x="722887" y="4732"/>
                  <a:pt x="706582" y="4618"/>
                  <a:pt x="692727" y="0"/>
                </a:cubicBezTo>
                <a:cubicBezTo>
                  <a:pt x="660400" y="4618"/>
                  <a:pt x="627874" y="8013"/>
                  <a:pt x="595745" y="13855"/>
                </a:cubicBezTo>
                <a:cubicBezTo>
                  <a:pt x="577011" y="17261"/>
                  <a:pt x="559177" y="25016"/>
                  <a:pt x="540327" y="27709"/>
                </a:cubicBezTo>
                <a:cubicBezTo>
                  <a:pt x="494381" y="34273"/>
                  <a:pt x="447964" y="36946"/>
                  <a:pt x="401782" y="41564"/>
                </a:cubicBezTo>
                <a:cubicBezTo>
                  <a:pt x="400375" y="69699"/>
                  <a:pt x="388028" y="391975"/>
                  <a:pt x="374073" y="471055"/>
                </a:cubicBezTo>
                <a:cubicBezTo>
                  <a:pt x="368997" y="499818"/>
                  <a:pt x="355600" y="526473"/>
                  <a:pt x="346364" y="554182"/>
                </a:cubicBezTo>
                <a:cubicBezTo>
                  <a:pt x="341746" y="568037"/>
                  <a:pt x="340610" y="583595"/>
                  <a:pt x="332509" y="595746"/>
                </a:cubicBezTo>
                <a:cubicBezTo>
                  <a:pt x="323273" y="609600"/>
                  <a:pt x="311563" y="622093"/>
                  <a:pt x="304800" y="637309"/>
                </a:cubicBezTo>
                <a:cubicBezTo>
                  <a:pt x="256206" y="746647"/>
                  <a:pt x="310298" y="698299"/>
                  <a:pt x="235527" y="748146"/>
                </a:cubicBezTo>
                <a:cubicBezTo>
                  <a:pt x="226291" y="762000"/>
                  <a:pt x="208610" y="773077"/>
                  <a:pt x="207818" y="789709"/>
                </a:cubicBezTo>
                <a:cubicBezTo>
                  <a:pt x="196981" y="1017293"/>
                  <a:pt x="180615" y="977503"/>
                  <a:pt x="249382" y="1080655"/>
                </a:cubicBezTo>
                <a:cubicBezTo>
                  <a:pt x="270319" y="1164407"/>
                  <a:pt x="257215" y="1118012"/>
                  <a:pt x="290945" y="1219200"/>
                </a:cubicBezTo>
                <a:cubicBezTo>
                  <a:pt x="295563" y="1233055"/>
                  <a:pt x="296699" y="1248613"/>
                  <a:pt x="304800" y="1260764"/>
                </a:cubicBezTo>
                <a:cubicBezTo>
                  <a:pt x="314036" y="1274619"/>
                  <a:pt x="325746" y="1287112"/>
                  <a:pt x="332509" y="1302328"/>
                </a:cubicBezTo>
                <a:cubicBezTo>
                  <a:pt x="344371" y="1329018"/>
                  <a:pt x="360218" y="1385455"/>
                  <a:pt x="360218" y="1385455"/>
                </a:cubicBezTo>
                <a:cubicBezTo>
                  <a:pt x="390773" y="1629885"/>
                  <a:pt x="352793" y="1362177"/>
                  <a:pt x="401782" y="1607128"/>
                </a:cubicBezTo>
                <a:cubicBezTo>
                  <a:pt x="418500" y="1690721"/>
                  <a:pt x="408189" y="1654061"/>
                  <a:pt x="429491" y="1717964"/>
                </a:cubicBezTo>
                <a:cubicBezTo>
                  <a:pt x="424873" y="1838037"/>
                  <a:pt x="434186" y="1959461"/>
                  <a:pt x="415636" y="2078182"/>
                </a:cubicBezTo>
                <a:cubicBezTo>
                  <a:pt x="409498" y="2117463"/>
                  <a:pt x="348377" y="2173150"/>
                  <a:pt x="318654" y="2202873"/>
                </a:cubicBezTo>
                <a:cubicBezTo>
                  <a:pt x="314036" y="2216728"/>
                  <a:pt x="312901" y="2232286"/>
                  <a:pt x="304800" y="2244437"/>
                </a:cubicBezTo>
                <a:cubicBezTo>
                  <a:pt x="289481" y="2267415"/>
                  <a:pt x="247229" y="2300931"/>
                  <a:pt x="221673" y="2313709"/>
                </a:cubicBezTo>
                <a:cubicBezTo>
                  <a:pt x="159190" y="2344951"/>
                  <a:pt x="198100" y="2305643"/>
                  <a:pt x="138545" y="2355273"/>
                </a:cubicBezTo>
                <a:cubicBezTo>
                  <a:pt x="123493" y="2367816"/>
                  <a:pt x="112034" y="2384294"/>
                  <a:pt x="96982" y="2396837"/>
                </a:cubicBezTo>
                <a:cubicBezTo>
                  <a:pt x="60657" y="2427108"/>
                  <a:pt x="36248" y="2424546"/>
                  <a:pt x="69273" y="2424546"/>
                </a:cubicBezTo>
                <a:lnTo>
                  <a:pt x="96982" y="2438400"/>
                </a:lnTo>
                <a:lnTo>
                  <a:pt x="96982" y="2410691"/>
                </a:lnTo>
              </a:path>
            </a:pathLst>
          </a:cu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65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/>
                <a:ea typeface="Times New Roman"/>
              </a:rPr>
              <a:t>Литература: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	Виноградова Н.Ф. Контроль и оценка в начальной школе. // Начальная школа, №15, 2006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	Воронцов А.Б. Педагогическая технология контроля и оценки учебной деятельности. М., 2002.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	Ларина А. Б. Формирование познавательной самооценки учащихся в начальной школе: методическое пособие. – Калининград: КОИРО, 2011.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Цукерман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Г.А. Оценка без отметки. Москва – Рига: П "Эксперимент", 1999.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67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139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МБОУ «Красногвардейская средняя общеобразовательная школа №1»</vt:lpstr>
      <vt:lpstr>«Светофор». </vt:lpstr>
      <vt:lpstr>«Говорящие рисунки»</vt:lpstr>
      <vt:lpstr>«Лесенка успеха»</vt:lpstr>
      <vt:lpstr>«Карточка сомнений»</vt:lpstr>
      <vt:lpstr>«Волшебные линеечки»</vt:lpstr>
      <vt:lpstr>«Дерево успехов»</vt:lpstr>
      <vt:lpstr>Литература: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«Красногвардейская средняя общеобразовательная школа №1»</dc:title>
  <dc:creator>Земельный отдел</dc:creator>
  <cp:lastModifiedBy>1</cp:lastModifiedBy>
  <cp:revision>9</cp:revision>
  <dcterms:created xsi:type="dcterms:W3CDTF">2014-11-06T16:31:49Z</dcterms:created>
  <dcterms:modified xsi:type="dcterms:W3CDTF">2014-11-06T17:10:12Z</dcterms:modified>
</cp:coreProperties>
</file>