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95" r:id="rId2"/>
    <p:sldId id="296" r:id="rId3"/>
    <p:sldId id="322" r:id="rId4"/>
    <p:sldId id="297" r:id="rId5"/>
    <p:sldId id="312" r:id="rId6"/>
    <p:sldId id="298" r:id="rId7"/>
    <p:sldId id="259" r:id="rId8"/>
    <p:sldId id="314" r:id="rId9"/>
    <p:sldId id="317" r:id="rId10"/>
    <p:sldId id="262" r:id="rId11"/>
    <p:sldId id="301" r:id="rId12"/>
    <p:sldId id="265" r:id="rId13"/>
    <p:sldId id="306" r:id="rId14"/>
    <p:sldId id="268" r:id="rId15"/>
    <p:sldId id="305" r:id="rId16"/>
    <p:sldId id="271" r:id="rId17"/>
    <p:sldId id="307" r:id="rId18"/>
    <p:sldId id="274" r:id="rId19"/>
    <p:sldId id="321" r:id="rId20"/>
    <p:sldId id="277" r:id="rId21"/>
    <p:sldId id="319" r:id="rId22"/>
    <p:sldId id="320" r:id="rId23"/>
    <p:sldId id="280" r:id="rId24"/>
    <p:sldId id="310" r:id="rId25"/>
    <p:sldId id="316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1260" y="-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2319E-1FEF-45DA-B5F8-C85447C7AE5F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733A9-5F34-46B2-9DE4-6D01998247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733A9-5F34-46B2-9DE4-6D01998247F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57B2E-FB3D-4D6B-9AAF-96D3F7FFD51A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A76F-567E-450B-87AB-0176601F1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57B2E-FB3D-4D6B-9AAF-96D3F7FFD51A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A76F-567E-450B-87AB-0176601F1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57B2E-FB3D-4D6B-9AAF-96D3F7FFD51A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A76F-567E-450B-87AB-0176601F1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57B2E-FB3D-4D6B-9AAF-96D3F7FFD51A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A76F-567E-450B-87AB-0176601F1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57B2E-FB3D-4D6B-9AAF-96D3F7FFD51A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A76F-567E-450B-87AB-0176601F1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57B2E-FB3D-4D6B-9AAF-96D3F7FFD51A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A76F-567E-450B-87AB-0176601F1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57B2E-FB3D-4D6B-9AAF-96D3F7FFD51A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A76F-567E-450B-87AB-0176601F1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57B2E-FB3D-4D6B-9AAF-96D3F7FFD51A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A76F-567E-450B-87AB-0176601F1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57B2E-FB3D-4D6B-9AAF-96D3F7FFD51A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A76F-567E-450B-87AB-0176601F1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57B2E-FB3D-4D6B-9AAF-96D3F7FFD51A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A76F-567E-450B-87AB-0176601F1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57B2E-FB3D-4D6B-9AAF-96D3F7FFD51A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844A76F-567E-450B-87AB-0176601F1E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357B2E-FB3D-4D6B-9AAF-96D3F7FFD51A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44A76F-567E-450B-87AB-0176601F1E1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2.jpeg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357298"/>
            <a:ext cx="7851648" cy="2714644"/>
          </a:xfrm>
        </p:spPr>
        <p:txBody>
          <a:bodyPr>
            <a:noAutofit/>
          </a:bodyPr>
          <a:lstStyle/>
          <a:p>
            <a:pPr algn="ctr"/>
            <a:r>
              <a:rPr lang="kk-KZ" sz="48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Сөйлемнің айтылу мақсатына қарай түрлері</a:t>
            </a:r>
            <a:endParaRPr lang="ru-RU" sz="4800" dirty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98641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12" descr="foncv_golubrassv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96400" cy="7127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000100" y="2357430"/>
            <a:ext cx="77153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54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Сөйлемнің айтылу мақсатына қарай түрлері</a:t>
            </a:r>
            <a:endParaRPr lang="ru-RU" sz="5400" dirty="0"/>
          </a:p>
        </p:txBody>
      </p:sp>
      <p:pic>
        <p:nvPicPr>
          <p:cNvPr id="6" name="Picture 12" descr="foncv_golubrassv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96400" cy="7127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857224" y="2285992"/>
            <a:ext cx="77867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9600" dirty="0" smtClean="0">
                <a:solidFill>
                  <a:srgbClr val="FF33CC"/>
                </a:solidFill>
              </a:rPr>
              <a:t>Көше ережесі</a:t>
            </a:r>
            <a:endParaRPr lang="ru-RU" sz="9600" dirty="0">
              <a:solidFill>
                <a:srgbClr val="FF33CC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857232"/>
            <a:ext cx="52864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Тақырыбы :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tud\Рабочий стол\барабан.bmp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95" y="500042"/>
            <a:ext cx="9130156" cy="592935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 rot="1114171">
            <a:off x="4500562" y="857232"/>
            <a:ext cx="74892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3118315">
            <a:off x="5929322" y="1714488"/>
            <a:ext cx="74892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7063921">
            <a:off x="6072198" y="3429000"/>
            <a:ext cx="74892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10391798">
            <a:off x="4572000" y="4357694"/>
            <a:ext cx="74892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 rot="12151084">
            <a:off x="3214678" y="4357694"/>
            <a:ext cx="74892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 rot="14611937">
            <a:off x="1928794" y="3500438"/>
            <a:ext cx="74892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 rot="19553901">
            <a:off x="3214678" y="928670"/>
            <a:ext cx="74892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\\Server\for exchange\Мячик\0_78f34_48e0ee6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2714620"/>
            <a:ext cx="1504952" cy="1452044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5666510" y="0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903 -0.05664 C 0.28767 0.12 0.20625 0.29434 0.07361 0.33318 C -0.05243 0.37272 -0.18577 0.27815 -0.21459 0.10706 C -0.24271 -0.05017 -0.17709 -0.21618 -0.05816 -0.25225 C 0.05034 -0.28277 0.16597 -0.20601 0.19166 -0.05895 C 0.21545 0.07469 0.16041 0.21735 0.06024 0.24902 C -0.03299 0.27607 -0.13091 0.21203 -0.15122 0.08856 C -0.16979 -0.02196 -0.12743 -0.14196 -0.04375 -0.16485 C 0.03107 -0.18913 0.10989 -0.13965 0.12812 -0.03976 C 0.14288 0.04948 0.11111 0.1459 0.046 0.1644 C -0.01129 0.18266 -0.07466 0.1459 -0.0882 0.06983 C -0.09966 0.00417 -0.07743 -0.06566 -0.03004 -0.08092 C 0.0092 -0.09433 0.05486 -0.07421 0.06284 -0.02104 C 0.0717 0.02058 0.06146 0.06914 0.03194 0.08024 C 0.00798 0.08532 -0.01702 0.07977 -0.02535 0.0518 C -0.02882 0.0333 -0.02709 0.01365 -0.01615 0.00324 C -0.01042 -0.00069 -0.00643 -0.00161 2.77778E-6 -4.68208E-6 " pathEditMode="relative" rAng="10269685" ptsTypes="fffffffffffffffff">
                                      <p:cBhvr>
                                        <p:cTn id="29" dur="2000" spd="-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" y="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357298"/>
            <a:ext cx="7851648" cy="2714644"/>
          </a:xfrm>
        </p:spPr>
        <p:txBody>
          <a:bodyPr>
            <a:noAutofit/>
          </a:bodyPr>
          <a:lstStyle/>
          <a:p>
            <a:pPr algn="ctr"/>
            <a:r>
              <a:rPr lang="kk-KZ" sz="48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Сөйлемнің айтылу мақсатына қарай түрлері</a:t>
            </a:r>
            <a:endParaRPr lang="ru-RU" sz="4800" dirty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98641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12" descr="foncv_golubrassv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" y="-269240"/>
            <a:ext cx="9296400" cy="7127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85720" y="357167"/>
            <a:ext cx="8429684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Жаңа  сөздермен жұмыс </a:t>
            </a:r>
            <a:endParaRPr lang="kk-KZ" sz="7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kk-KZ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kk-KZ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</a:t>
            </a:r>
          </a:p>
          <a:p>
            <a:r>
              <a:rPr lang="kk-KZ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kk-KZ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kk-KZ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  <a:p>
            <a:r>
              <a:rPr lang="kk-KZ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Дай</a:t>
            </a:r>
            <a:r>
              <a:rPr lang="kk-KZ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kk-KZ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  бол</a:t>
            </a:r>
          </a:p>
          <a:p>
            <a:r>
              <a:rPr lang="kk-KZ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kk-KZ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kk-KZ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рг</a:t>
            </a:r>
            <a:r>
              <a:rPr lang="kk-KZ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kk-KZ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зуш</a:t>
            </a:r>
            <a:r>
              <a:rPr lang="kk-KZ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</a:p>
          <a:p>
            <a:endParaRPr lang="kk-KZ" sz="7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kk-KZ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tud\Рабочий стол\барабан.bmp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95" y="500042"/>
            <a:ext cx="9130156" cy="592935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 rot="1114171">
            <a:off x="4500562" y="857232"/>
            <a:ext cx="74892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7063921">
            <a:off x="6072198" y="3429000"/>
            <a:ext cx="74892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10391798">
            <a:off x="4572000" y="4357694"/>
            <a:ext cx="74892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 rot="12151084">
            <a:off x="3214678" y="4357694"/>
            <a:ext cx="74892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 rot="14611937">
            <a:off x="1928794" y="3500438"/>
            <a:ext cx="74892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 rot="19553901">
            <a:off x="3214678" y="928670"/>
            <a:ext cx="74892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\\Server\for exchange\Мячик\0_78f34_48e0ee6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2714620"/>
            <a:ext cx="1504952" cy="14520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882 0.26335 C -0.05364 0.3022 -0.18489 0.19445 -0.21441 0.0178 C -0.24461 -0.14983 -0.17395 -0.32763 -0.04548 -0.3667 C 0.0724 -0.40486 0.1974 -0.31769 0.22466 -0.15954 C 0.24792 -0.01526 0.19063 0.13896 0.08039 0.17364 C -0.01979 0.20601 -0.12725 0.13295 -0.15121 -0.00023 C -0.17187 -0.12439 -0.12413 -0.2548 -0.03159 -0.28231 C 0.05139 -0.30728 0.14167 -0.25133 0.15921 -0.14012 C 0.17761 -0.04069 0.1408 0.06451 0.0658 0.08925 C -0.00121 0.10913 -0.07378 0.06705 -0.08784 -0.01965 C -0.10173 -0.09572 -0.0743 -0.18035 -0.01718 -0.19838 C 0.03195 -0.2141 0.08455 -0.18474 0.09618 -0.12162 C 0.10625 -0.06913 0.0915 -0.00855 0.05157 0.00231 C 0.02032 0.01434 -0.01632 0.00093 -0.02465 -0.03838 C -0.02847 -0.07029 -0.0243 -0.10381 -0.00329 -0.11468 C 0.01042 -0.11954 0.02518 -0.11722 0.03299 -0.10289 C 0.03612 -0.09526 0.03664 -0.08971 0.03542 -0.08139 " pathEditMode="relative" rAng="15659539" ptsTypes="fffffffffffffffff">
                                      <p:cBhvr>
                                        <p:cTn id="24" dur="2000" spd="-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" y="-3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357298"/>
            <a:ext cx="7851648" cy="2714644"/>
          </a:xfrm>
        </p:spPr>
        <p:txBody>
          <a:bodyPr>
            <a:noAutofit/>
          </a:bodyPr>
          <a:lstStyle/>
          <a:p>
            <a:pPr algn="ctr"/>
            <a:r>
              <a:rPr lang="kk-KZ" sz="48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Сөйлемнің айтылу мақсатына қарай түрлері</a:t>
            </a:r>
            <a:endParaRPr lang="ru-RU" sz="4800" dirty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98641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12" descr="foncv_golubrassv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" y="-269240"/>
            <a:ext cx="9296400" cy="7127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928662" y="1000108"/>
            <a:ext cx="764386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72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kk-KZ" sz="72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Мәтінмен жұмыс </a:t>
            </a:r>
            <a:endParaRPr lang="ru-RU" sz="7200" dirty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tud\Рабочий стол\барабан.bmp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95" y="500042"/>
            <a:ext cx="9130156" cy="592935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 rot="1114171">
            <a:off x="4500562" y="857232"/>
            <a:ext cx="74892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7063921">
            <a:off x="6072198" y="3429000"/>
            <a:ext cx="74892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 rot="12132409">
            <a:off x="3214678" y="4357694"/>
            <a:ext cx="74892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 rot="14611937">
            <a:off x="1928794" y="3500438"/>
            <a:ext cx="74892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 rot="19553901">
            <a:off x="3214678" y="928670"/>
            <a:ext cx="74892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\\Server\for exchange\Мячик\0_78f34_48e0ee6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2714620"/>
            <a:ext cx="1504952" cy="14520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833 -0.27885 C 0.27031 -0.17688 0.30173 0.02381 0.22569 0.17387 C 0.1552 0.31792 0.00972 0.37225 -0.10018 0.27422 C -0.20191 0.18659 -0.24011 0.00555 -0.17257 -0.12948 C -0.1092 -0.25041 0.01406 -0.30104 0.10833 -0.2185 C 0.19461 -0.14359 0.22882 0.0104 0.17239 0.12508 C 0.11892 0.23029 0.0151 0.27329 -0.06355 0.203 C -0.13403 0.13965 -0.1658 0.0141 -0.11719 -0.07931 C -0.07535 -0.16555 0.00729 -0.20232 0.07222 -0.14636 C 0.12899 -0.09526 0.15607 0.00393 0.11875 0.07722 C 0.08645 0.14289 0.02135 0.1741 -0.02761 0.1311 C -0.06997 0.09456 -0.08976 0.02381 -0.06372 -0.03099 C -0.04202 -0.07677 0.00121 -0.10428 0.03489 -0.0726 C 0.0625 -0.0511 0.08055 -0.00648 0.06475 0.02867 C 0.04982 0.05433 0.02882 0.07329 0.0085 0.06034 C -0.0033 0.05086 -0.0125 0.03445 -0.00973 0.01757 C -0.00799 0.00901 -0.00539 0.00485 3.61111E-6 2.94798E-6 " pathEditMode="relative" rAng="7656604" ptsTypes="fffffffffffffffff">
                                      <p:cBhvr>
                                        <p:cTn id="24" dur="2000" spd="-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" y="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357298"/>
            <a:ext cx="7851648" cy="2714644"/>
          </a:xfrm>
        </p:spPr>
        <p:txBody>
          <a:bodyPr>
            <a:noAutofit/>
          </a:bodyPr>
          <a:lstStyle/>
          <a:p>
            <a:pPr algn="ctr"/>
            <a:r>
              <a:rPr lang="kk-KZ" sz="48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Сөйлемнің айтылу мақсатына қарай түрлері</a:t>
            </a:r>
            <a:endParaRPr lang="ru-RU" sz="4800" dirty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98641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12" descr="foncv_golubrassv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" y="-269240"/>
            <a:ext cx="9296400" cy="7127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428728" y="2071678"/>
            <a:ext cx="71437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Сергіту сәті </a:t>
            </a:r>
            <a:endParaRPr lang="ru-RU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tud\Рабочий стол\барабан.bmp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428604"/>
            <a:ext cx="9130156" cy="5929354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 rot="7063921">
            <a:off x="6072198" y="3429000"/>
            <a:ext cx="74892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 rot="12132409">
            <a:off x="3214678" y="4357694"/>
            <a:ext cx="74892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 rot="14611937">
            <a:off x="1928794" y="3500438"/>
            <a:ext cx="74892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 rot="19553901">
            <a:off x="3214678" y="928670"/>
            <a:ext cx="74892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\\Server\for exchange\Мячик\0_78f34_48e0ee6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2714620"/>
            <a:ext cx="1504952" cy="14520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198 0.1459 C 0.19445 0.30243 0.04688 0.36 -0.0717 0.27075 C -0.18489 0.18844 -0.23697 -0.00046 -0.17222 -0.15422 C -0.11458 -0.29595 0.01789 -0.36092 0.12431 -0.28162 C 0.2198 -0.20717 0.26737 -0.04763 0.21285 0.08393 C 0.16355 0.20462 0.05105 0.2622 -0.03923 0.19607 C -0.12222 0.13341 -0.1625 -0.00116 -0.11597 -0.11098 C -0.07413 -0.20948 0.01737 -0.2615 0.09098 -0.20439 C 0.15903 -0.15561 0.19289 -0.04879 0.15608 0.04185 C 0.12223 0.12116 0.05018 0.16486 -0.00763 0.12116 C -0.0592 0.08347 -0.08767 -0.00069 -0.05937 -0.0689 C -0.03541 -0.12786 0.01598 -0.15977 0.05903 -0.12971 C 0.09497 -0.10428 0.1191 -0.04925 0.09792 -0.00185 C 0.08403 0.0363 0.05209 0.06405 0.02448 0.04578 C 0.00417 0.02798 -0.01163 0.00162 -0.00364 -0.02636 C 0.00261 -0.04301 0.01407 -0.05642 0.02691 -0.0541 C 0.03351 -0.05249 0.03681 -0.04925 0.04098 -0.04254 " pathEditMode="relative" rAng="12786832" ptsTypes="fffffffffffffffff">
                                      <p:cBhvr>
                                        <p:cTn id="24" dur="2000" spd="-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" y="-1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357298"/>
            <a:ext cx="7851648" cy="2714644"/>
          </a:xfrm>
        </p:spPr>
        <p:txBody>
          <a:bodyPr>
            <a:noAutofit/>
          </a:bodyPr>
          <a:lstStyle/>
          <a:p>
            <a:pPr algn="ctr"/>
            <a:r>
              <a:rPr lang="kk-KZ" sz="48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Сөйлемнің айтылу мақсатына қарай түрлері</a:t>
            </a:r>
            <a:endParaRPr lang="ru-RU" sz="4800" dirty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98641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12" descr="foncv_golubrassv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" y="-269240"/>
            <a:ext cx="9296400" cy="7127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8572527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72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Сұрақ –жауап</a:t>
            </a:r>
          </a:p>
          <a:p>
            <a:r>
              <a:rPr lang="kk-KZ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1.Жолда не бар ?</a:t>
            </a:r>
          </a:p>
          <a:p>
            <a:r>
              <a:rPr lang="kk-KZ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2.Бағдаршамның қандай көзі жанғанда тоқтау керек ?</a:t>
            </a:r>
          </a:p>
          <a:p>
            <a:r>
              <a:rPr lang="kk-KZ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3.Бағдаршамның жасыл көзі жанғанда не істеу керек ?</a:t>
            </a:r>
          </a:p>
          <a:p>
            <a:r>
              <a:rPr lang="kk-KZ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4.Қандай түсі жанғанда дайын болу керек ?</a:t>
            </a:r>
          </a:p>
          <a:p>
            <a:pPr algn="ctr"/>
            <a:endParaRPr lang="kk-KZ" sz="7200" dirty="0" smtClean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tud\Рабочий стол\барабан.bmp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95" y="500042"/>
            <a:ext cx="9130156" cy="5929354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 rot="12132409">
            <a:off x="3214678" y="4357694"/>
            <a:ext cx="74892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 rot="14611937">
            <a:off x="1928794" y="3500438"/>
            <a:ext cx="74892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 rot="19553901">
            <a:off x="3214678" y="928670"/>
            <a:ext cx="74892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\\Server\for exchange\Мячик\0_78f34_48e0ee6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2714620"/>
            <a:ext cx="1504952" cy="14520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042 0.04324 C -0.28368 -0.13411 -0.19792 -0.30405 -0.06406 -0.33711 C 0.06215 -0.37041 0.19323 -0.26937 0.21736 -0.09596 C 0.24132 0.06173 0.17083 0.22451 0.05104 0.25433 C -0.05816 0.27861 -0.17153 0.1963 -0.19271 0.04948 C -0.21302 -0.08578 -0.15434 -0.2259 -0.05313 -0.25202 C 0.04062 -0.27468 0.13628 -0.20555 0.15347 -0.08162 C 0.16857 0.02959 0.12326 0.14751 0.03941 0.1667 C -0.03629 0.18728 -0.11372 0.1341 -0.129 0.03306 C -0.14115 -0.05688 -0.10677 -0.15191 -0.0415 -0.16717 C 0.01632 -0.18266 0.07864 -0.1422 0.08941 -0.06567 C 0.09965 1.44509E-6 0.07552 0.06821 0.02795 0.08208 C -0.01181 0.09295 -0.05677 0.07144 -0.06337 0.01688 C -0.07101 -0.02405 -0.05972 -0.0726 -0.02986 -0.08231 C -0.00573 -0.08578 0.01927 -0.07908 0.02639 -0.05087 C 0.02969 -0.03237 0.02743 -0.01249 0.01632 -0.00347 C 0.01041 0.00139 0.00642 0.00115 2.22222E-6 1.44509E-6 " pathEditMode="relative" rAng="-402153" ptsTypes="fffffffffffffffff">
                                      <p:cBhvr>
                                        <p:cTn id="24" dur="2000" spd="-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" y="-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71670" y="428604"/>
            <a:ext cx="56436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48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Көше ережесі</a:t>
            </a:r>
            <a:endParaRPr lang="ru-RU" sz="4800" dirty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143000" y="1357313"/>
            <a:ext cx="6838950" cy="51435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357298"/>
            <a:ext cx="7851648" cy="2714644"/>
          </a:xfrm>
        </p:spPr>
        <p:txBody>
          <a:bodyPr>
            <a:noAutofit/>
          </a:bodyPr>
          <a:lstStyle/>
          <a:p>
            <a:pPr algn="ctr"/>
            <a:r>
              <a:rPr lang="kk-KZ" sz="48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Сөйлемнің айтылу мақсатына қарай түрлері</a:t>
            </a:r>
            <a:endParaRPr lang="ru-RU" sz="4800" dirty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98641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12" descr="foncv_golubrassv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" y="-269240"/>
            <a:ext cx="9296400" cy="7127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000100" y="1785926"/>
            <a:ext cx="74295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9600" dirty="0" smtClean="0">
                <a:solidFill>
                  <a:srgbClr val="FF0000"/>
                </a:solidFill>
              </a:rPr>
              <a:t>Шаттық шеңбері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tud\Рабочий стол\барабан.bmp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95" y="500042"/>
            <a:ext cx="9130156" cy="5929354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 rot="12132409">
            <a:off x="3214678" y="4357694"/>
            <a:ext cx="74892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 rot="19553901">
            <a:off x="3214678" y="928670"/>
            <a:ext cx="74892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\\Server\for exchange\Мячик\0_78f34_48e0ee6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2714620"/>
            <a:ext cx="1504952" cy="14520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295 -0.32162 C 0.01892 -0.40023 0.1651 -0.33711 0.22552 -0.17456 C 0.28437 -0.02219 0.24739 0.17341 0.12899 0.25179 C 0.02153 0.32578 -0.11528 0.28023 -0.16979 0.13503 C -0.21736 0.00208 -0.18924 -0.16578 -0.08872 -0.23329 C 0.00312 -0.29641 0.12048 -0.25988 0.16719 -0.13734 C 0.2092 -0.02358 0.18559 0.11792 0.10087 0.17411 C 0.02482 0.22382 -0.07292 0.19838 -0.10972 0.09619 C -0.14531 0.00463 -0.1283 -0.1089 -0.05955 -0.1563 C 0.00208 -0.1963 0.08021 -0.17849 0.10937 -0.09919 C 0.13611 -0.02936 0.12413 0.06151 0.0717 0.09665 C 0.02708 0.12763 -0.02865 0.11538 -0.05191 0.05827 C -0.07049 0.01041 -0.06736 -0.05318 -0.02969 -0.07676 C -0.00226 -0.0978 0.03594 -0.09641 0.05104 -0.06081 C 0.06007 -0.03098 0.06215 0.00301 0.04375 0.01989 C 0.03142 0.0289 0.01632 0.03168 0.00677 0.01989 C 0.00173 0.01341 0.00069 0.00856 2.22222E-6 -2.94798E-6 " pathEditMode="relative" rAng="4004984" ptsTypes="fffffffffffffffff">
                                      <p:cBhvr>
                                        <p:cTn id="24" dur="2000" spd="-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" y="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357298"/>
            <a:ext cx="7851648" cy="2714644"/>
          </a:xfrm>
        </p:spPr>
        <p:txBody>
          <a:bodyPr>
            <a:noAutofit/>
          </a:bodyPr>
          <a:lstStyle/>
          <a:p>
            <a:pPr algn="ctr"/>
            <a:r>
              <a:rPr lang="kk-KZ" sz="48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Сөйлемнің айтылу мақсатына қарай түрлері</a:t>
            </a:r>
            <a:endParaRPr lang="ru-RU" sz="4800" dirty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98641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12" descr="foncv_golubrassv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" y="-269240"/>
            <a:ext cx="9296400" cy="7127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428728" y="2071678"/>
            <a:ext cx="71437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Грамматикалық жұмыс</a:t>
            </a:r>
            <a:endParaRPr lang="ru-RU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357298"/>
            <a:ext cx="7851648" cy="2714644"/>
          </a:xfrm>
        </p:spPr>
        <p:txBody>
          <a:bodyPr>
            <a:noAutofit/>
          </a:bodyPr>
          <a:lstStyle/>
          <a:p>
            <a:pPr algn="ctr"/>
            <a:r>
              <a:rPr lang="kk-KZ" sz="48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Сөйлемнің айтылу мақсатына қарай түрлері</a:t>
            </a:r>
            <a:endParaRPr lang="ru-RU" sz="4800" dirty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98641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12" descr="foncv_golubrassv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1068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214414" y="1071546"/>
            <a:ext cx="764386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6600" dirty="0" smtClean="0">
                <a:solidFill>
                  <a:srgbClr val="FF33CC"/>
                </a:solidFill>
              </a:rPr>
              <a:t>Автобус...., дүкен..., мектеп..., ағаш..., гүл..., көше ..., бағдаршам...</a:t>
            </a:r>
            <a:endParaRPr lang="ru-RU" sz="6600" dirty="0">
              <a:solidFill>
                <a:srgbClr val="FF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tud\Рабочий стол\барабан.bmp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571480"/>
            <a:ext cx="9130156" cy="5929354"/>
          </a:xfrm>
          <a:prstGeom prst="rect">
            <a:avLst/>
          </a:prstGeom>
          <a:noFill/>
        </p:spPr>
      </p:pic>
      <p:pic>
        <p:nvPicPr>
          <p:cNvPr id="1027" name="Picture 3" descr="\\Server\for exchange\Мячик\0_78f34_48e0ee6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2714620"/>
            <a:ext cx="1504952" cy="145204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 rot="12132409">
            <a:off x="3214678" y="4357694"/>
            <a:ext cx="74892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899 0.28162 C -0.15816 0.22751 -0.23211 0.04809 -0.19218 -0.12555 C -0.15659 -0.29017 -0.02899 -0.39861 0.09757 -0.34751 C 0.21389 -0.30335 0.28993 -0.14497 0.25487 0.01041 C 0.22101 0.15052 0.11407 0.24694 0.00608 0.20416 C -0.09305 0.16624 -0.15989 0.0326 -0.13072 -0.09919 C -0.1026 -0.22035 -0.0125 -0.30173 0.07796 -0.2652 C 0.15886 -0.23191 0.21702 -0.12439 0.19098 -0.01642 C 0.1698 0.08278 0.09896 0.14983 0.02448 0.12162 C -0.04097 0.09434 -0.08854 0.00994 -0.06892 -0.07422 C -0.05243 -0.14936 0.00313 -0.20462 0.05938 -0.1822 C 0.10782 -0.16393 0.14202 -0.10428 0.12952 -0.04139 C 0.11823 0.01064 0.08334 0.05364 0.04375 0.03653 C 0.01303 0.02682 -0.01406 -0.00925 -0.00677 -0.04902 C 0.00209 -0.07884 0.01806 -0.10543 0.04011 -0.10104 C 0.05382 -0.09618 0.06615 -0.08462 0.06702 -0.06705 C 0.06737 -0.0578 0.06546 -0.05341 0.06164 -0.0467 " pathEditMode="relative" rAng="-4199595" ptsTypes="fffffffffffffffff">
                                      <p:cBhvr>
                                        <p:cTn id="24" dur="2000" spd="-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" y="-3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357298"/>
            <a:ext cx="7851648" cy="2714644"/>
          </a:xfrm>
        </p:spPr>
        <p:txBody>
          <a:bodyPr>
            <a:noAutofit/>
          </a:bodyPr>
          <a:lstStyle/>
          <a:p>
            <a:pPr algn="ctr"/>
            <a:r>
              <a:rPr lang="kk-KZ" sz="48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Сөйлемнің айтылу мақсатына қарай түрлері</a:t>
            </a:r>
            <a:endParaRPr lang="ru-RU" sz="4800" dirty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98641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12" descr="foncv_golubrassv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" y="-269240"/>
            <a:ext cx="9296400" cy="7127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857224" y="2071678"/>
            <a:ext cx="77153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72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Сөзжұмбақ шешу</a:t>
            </a:r>
            <a:endParaRPr lang="ru-RU" sz="7200" dirty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dirty="0" err="1" smtClean="0">
                <a:solidFill>
                  <a:srgbClr val="FF33CC"/>
                </a:solidFill>
                <a:latin typeface="Tahoma" pitchFamily="34" charset="0"/>
              </a:rPr>
              <a:t>Жас</a:t>
            </a:r>
            <a:r>
              <a:rPr lang="ru-RU" b="1" dirty="0" smtClean="0">
                <a:solidFill>
                  <a:srgbClr val="FF33CC"/>
                </a:solidFill>
                <a:latin typeface="Tahoma" pitchFamily="34" charset="0"/>
              </a:rPr>
              <a:t> </a:t>
            </a:r>
            <a:r>
              <a:rPr lang="ru-RU" b="1" dirty="0" err="1" smtClean="0">
                <a:solidFill>
                  <a:srgbClr val="FF33CC"/>
                </a:solidFill>
                <a:latin typeface="Tahoma" pitchFamily="34" charset="0"/>
              </a:rPr>
              <a:t>досым</a:t>
            </a:r>
            <a:r>
              <a:rPr lang="ru-RU" b="1" dirty="0" smtClean="0">
                <a:solidFill>
                  <a:srgbClr val="FF33CC"/>
                </a:solidFill>
                <a:latin typeface="Tahoma" pitchFamily="34" charset="0"/>
              </a:rPr>
              <a:t>!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6209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kk-KZ" sz="4400" b="1" dirty="0" smtClean="0">
              <a:solidFill>
                <a:srgbClr val="FF3300"/>
              </a:solidFill>
              <a:latin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kk-KZ" sz="5400" b="1" dirty="0" smtClean="0">
                <a:solidFill>
                  <a:srgbClr val="FF3300"/>
                </a:solidFill>
                <a:latin typeface="Tahoma" pitchFamily="34" charset="0"/>
              </a:rPr>
              <a:t>Жолда  абай бол !</a:t>
            </a:r>
            <a:endParaRPr lang="ru-RU" sz="5400" b="1" dirty="0" smtClean="0">
              <a:solidFill>
                <a:srgbClr val="FF3300"/>
              </a:solidFill>
              <a:latin typeface="Tahoma" pitchFamily="34" charset="0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1512887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7313" y="4651375"/>
            <a:ext cx="1512887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9338" y="4672013"/>
            <a:ext cx="1512887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4221163"/>
            <a:ext cx="1511300" cy="223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86644" y="3330575"/>
            <a:ext cx="1603375" cy="331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51725" y="260350"/>
            <a:ext cx="13684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-214346" y="1000108"/>
            <a:ext cx="8548688" cy="3714750"/>
          </a:xfrm>
        </p:spPr>
        <p:txBody>
          <a:bodyPr/>
          <a:lstStyle/>
          <a:p>
            <a:pPr algn="ctr" eaLnBrk="1" hangingPunct="1"/>
            <a:r>
              <a:rPr lang="kk-KZ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600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19" descr="кун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85784" y="-714404"/>
            <a:ext cx="9715568" cy="7572404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Выноска-облако 3"/>
          <p:cNvSpPr>
            <a:spLocks noChangeArrowheads="1"/>
          </p:cNvSpPr>
          <p:nvPr/>
        </p:nvSpPr>
        <p:spPr bwMode="auto">
          <a:xfrm>
            <a:off x="4214810" y="4572008"/>
            <a:ext cx="4929190" cy="2285992"/>
          </a:xfrm>
          <a:prstGeom prst="cloudCallout">
            <a:avLst>
              <a:gd name="adj1" fmla="val -64079"/>
              <a:gd name="adj2" fmla="val 54708"/>
            </a:avLst>
          </a:prstGeom>
          <a:solidFill>
            <a:srgbClr val="C9FAFC"/>
          </a:solidFill>
          <a:ln w="25400" algn="ctr">
            <a:solidFill>
              <a:srgbClr val="085091"/>
            </a:solidFill>
            <a:round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Мейірімді жүрекпен,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Ақпейілді тілекпен,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Амандасып алайық,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 жадырап қалайық!</a:t>
            </a: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9111393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357298"/>
            <a:ext cx="7851648" cy="2714644"/>
          </a:xfrm>
        </p:spPr>
        <p:txBody>
          <a:bodyPr>
            <a:noAutofit/>
          </a:bodyPr>
          <a:lstStyle/>
          <a:p>
            <a:pPr algn="ctr"/>
            <a:r>
              <a:rPr lang="kk-KZ" sz="48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Сөйлемнің айтылу мақсатына қарай түрлері</a:t>
            </a:r>
            <a:endParaRPr lang="ru-RU" sz="4800" dirty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98641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12" descr="foncv_golubrassv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" y="-269240"/>
            <a:ext cx="9296400" cy="7127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71472" y="2285992"/>
            <a:ext cx="81439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72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Үй тапсырмасын тексеру</a:t>
            </a:r>
            <a:endParaRPr lang="ru-RU" sz="7200" dirty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357298"/>
            <a:ext cx="7851648" cy="2714644"/>
          </a:xfrm>
        </p:spPr>
        <p:txBody>
          <a:bodyPr>
            <a:noAutofit/>
          </a:bodyPr>
          <a:lstStyle/>
          <a:p>
            <a:pPr algn="ctr"/>
            <a:r>
              <a:rPr lang="kk-KZ" sz="48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Сөйлемнің айтылу мақсатына қарай түрлері</a:t>
            </a:r>
            <a:endParaRPr lang="ru-RU" sz="4800" dirty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98641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12" descr="foncv_golubrassv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" y="-269240"/>
            <a:ext cx="9296400" cy="7127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000100" y="2285992"/>
            <a:ext cx="7143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8000" dirty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85720" y="1928802"/>
            <a:ext cx="842968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k-KZ" sz="60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 “Бағдаршам ” ойыны</a:t>
            </a:r>
            <a:endParaRPr kumimoji="0" lang="kk-KZ" sz="6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pic>
        <p:nvPicPr>
          <p:cNvPr id="7" name="Рисунок 3" descr="img00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8EEF6"/>
              </a:clrFrom>
              <a:clrTo>
                <a:srgbClr val="F8EE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3286124"/>
            <a:ext cx="271464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357298"/>
            <a:ext cx="7851648" cy="2714644"/>
          </a:xfrm>
        </p:spPr>
        <p:txBody>
          <a:bodyPr>
            <a:noAutofit/>
          </a:bodyPr>
          <a:lstStyle/>
          <a:p>
            <a:pPr algn="ctr"/>
            <a:r>
              <a:rPr lang="kk-KZ" sz="48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Сөйлемнің айтылу мақсатына қарай түрлері</a:t>
            </a:r>
            <a:endParaRPr lang="ru-RU" sz="4800" dirty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98641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12" descr="foncv_golubrassv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" y="-269240"/>
            <a:ext cx="9296400" cy="7127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000100" y="2285992"/>
            <a:ext cx="7143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80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Ғажайып алаң </a:t>
            </a:r>
            <a:endParaRPr lang="ru-RU" sz="8000" dirty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tud\Рабочий стол\барабан.bmp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571480"/>
            <a:ext cx="9130156" cy="592935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 rot="1114171">
            <a:off x="4969563" y="795950"/>
            <a:ext cx="74892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4015995">
            <a:off x="6224148" y="1904870"/>
            <a:ext cx="74892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7063921">
            <a:off x="6312049" y="3609345"/>
            <a:ext cx="74892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9896632">
            <a:off x="5012235" y="4729265"/>
            <a:ext cx="74892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 rot="12151084">
            <a:off x="3360315" y="4823141"/>
            <a:ext cx="74892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 rot="14611937">
            <a:off x="2097293" y="3691227"/>
            <a:ext cx="74892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 rot="19553901">
            <a:off x="3214678" y="928670"/>
            <a:ext cx="74892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\\Server\for exchange\Мячик\0_78f34_48e0ee69_X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2643182"/>
            <a:ext cx="1504952" cy="1452044"/>
          </a:xfrm>
          <a:prstGeom prst="rect">
            <a:avLst/>
          </a:prstGeom>
          <a:noFill/>
        </p:spPr>
      </p:pic>
      <p:sp>
        <p:nvSpPr>
          <p:cNvPr id="22" name="Прямоугольник 21"/>
          <p:cNvSpPr/>
          <p:nvPr/>
        </p:nvSpPr>
        <p:spPr>
          <a:xfrm rot="17409712">
            <a:off x="2011502" y="1934537"/>
            <a:ext cx="74892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15 -0.07815 C -0.21407 -0.25804 -0.08438 -0.37619 0.05069 -0.33966 C 0.18055 -0.30844 0.27569 -0.14752 0.2493 0.02728 C 0.22777 0.1889 0.11493 0.30705 -0.00608 0.27653 C -0.11684 0.24531 -0.20018 0.11052 -0.17865 -0.03977 C -0.16025 -0.17665 -0.06528 -0.27954 0.03802 -0.2548 C 0.13264 -0.22867 0.20399 -0.11561 0.18472 0.01017 C 0.16857 0.12277 0.09184 0.21109 0.00711 0.18751 C -0.06997 0.16901 -0.1283 0.07976 -0.11424 -0.0222 C -0.10035 -0.1133 -0.04167 -0.18567 0.02552 -0.1681 C 0.08368 -0.15353 0.13177 -0.08509 0.12048 -0.00717 C 0.11111 0.06011 0.06875 0.11352 0.02014 0.1015 C -0.02032 0.09248 -0.05643 0.04948 -0.04844 -0.00417 C -0.04358 -0.04833 -0.01875 -0.08787 0.0118 -0.08185 C 0.03593 -0.0733 0.0585 -0.05434 0.05573 -0.02428 C 0.05451 -0.00463 0.0467 0.01202 0.03316 0.01549 C 0.02656 0.01618 0.02239 0.01433 0.01701 0.0104 " pathEditMode="relative" rAng="895555" ptsTypes="fffffffffffffffff">
                                      <p:cBhvr>
                                        <p:cTn id="77" dur="5000" spd="-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" y="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  <p:bldP spid="16" grpId="0"/>
      <p:bldP spid="17" grpId="0"/>
      <p:bldP spid="18" grpId="0"/>
      <p:bldP spid="20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1" descr="img175.jpg"/>
          <p:cNvPicPr>
            <a:picLocks noChangeAspect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1042988" y="1484313"/>
            <a:ext cx="6630987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Рисунок 3" descr="img00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8EEF6"/>
              </a:clrFrom>
              <a:clrTo>
                <a:srgbClr val="F8EE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3300" y="4724400"/>
            <a:ext cx="12573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WordArt 5"/>
          <p:cNvSpPr>
            <a:spLocks noChangeArrowheads="1" noChangeShapeType="1" noTextEdit="1"/>
          </p:cNvSpPr>
          <p:nvPr/>
        </p:nvSpPr>
        <p:spPr bwMode="auto">
          <a:xfrm>
            <a:off x="1142976" y="214290"/>
            <a:ext cx="6286544" cy="1511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4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ru-RU" sz="3600" i="1" kern="10" dirty="0" err="1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Бағдаршамның</a:t>
            </a:r>
            <a:r>
              <a:rPr lang="ru-RU" sz="3600" i="1" kern="1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ru-RU" sz="3600" i="1" kern="10" dirty="0" err="1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түрлері</a:t>
            </a:r>
            <a:endParaRPr lang="ru-RU" sz="3600" i="1" kern="10" dirty="0">
              <a:ln w="9525"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1311275" y="5392738"/>
            <a:ext cx="6578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b="0"/>
              <a:t>Жаяу жургіншілер үшін                  Жүргізушілер үшін             </a:t>
            </a:r>
            <a:endParaRPr lang="ru-RU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571612"/>
            <a:ext cx="1512887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4214818"/>
            <a:ext cx="1512887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1857364"/>
            <a:ext cx="13684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4000504"/>
            <a:ext cx="1511300" cy="223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048007" y="500042"/>
            <a:ext cx="50622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33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Жол белгілері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33C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417</TotalTime>
  <Words>222</Words>
  <Application>Microsoft Office PowerPoint</Application>
  <PresentationFormat>Экран (4:3)</PresentationFormat>
  <Paragraphs>86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Поток</vt:lpstr>
      <vt:lpstr> Сөйлемнің айтылу мақсатына қарай түрлері</vt:lpstr>
      <vt:lpstr> Сөйлемнің айтылу мақсатына қарай түрлері</vt:lpstr>
      <vt:lpstr> </vt:lpstr>
      <vt:lpstr> Сөйлемнің айтылу мақсатына қарай түрлері</vt:lpstr>
      <vt:lpstr> Сөйлемнің айтылу мақсатына қарай түрлері</vt:lpstr>
      <vt:lpstr> Сөйлемнің айтылу мақсатына қарай түрлері</vt:lpstr>
      <vt:lpstr>Слайд 7</vt:lpstr>
      <vt:lpstr>Слайд 8</vt:lpstr>
      <vt:lpstr>Слайд 9</vt:lpstr>
      <vt:lpstr>Слайд 10</vt:lpstr>
      <vt:lpstr> Сөйлемнің айтылу мақсатына қарай түрлері</vt:lpstr>
      <vt:lpstr>Слайд 12</vt:lpstr>
      <vt:lpstr> Сөйлемнің айтылу мақсатына қарай түрлері</vt:lpstr>
      <vt:lpstr>Слайд 14</vt:lpstr>
      <vt:lpstr> Сөйлемнің айтылу мақсатына қарай түрлері</vt:lpstr>
      <vt:lpstr>Слайд 16</vt:lpstr>
      <vt:lpstr> Сөйлемнің айтылу мақсатына қарай түрлері</vt:lpstr>
      <vt:lpstr>Слайд 18</vt:lpstr>
      <vt:lpstr>Слайд 19</vt:lpstr>
      <vt:lpstr>Слайд 20</vt:lpstr>
      <vt:lpstr> Сөйлемнің айтылу мақсатына қарай түрлері</vt:lpstr>
      <vt:lpstr> Сөйлемнің айтылу мақсатына қарай түрлері</vt:lpstr>
      <vt:lpstr>Слайд 23</vt:lpstr>
      <vt:lpstr> Сөйлемнің айтылу мақсатына қарай түрлері</vt:lpstr>
      <vt:lpstr>Жас досым!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Stud</dc:creator>
  <cp:lastModifiedBy>Владелец</cp:lastModifiedBy>
  <cp:revision>66</cp:revision>
  <dcterms:created xsi:type="dcterms:W3CDTF">2012-11-10T05:41:10Z</dcterms:created>
  <dcterms:modified xsi:type="dcterms:W3CDTF">2014-02-20T16:00:11Z</dcterms:modified>
</cp:coreProperties>
</file>