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5725-3B29-418C-BFD6-3DDB1E171BE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E7E99-B865-444C-85ED-242DC890B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Игорь Эммануилович Грабарь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56672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1871-1960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абарь. Февральская лазурь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656413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Цвет в картине.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Переливы всех цветов радуги.</a:t>
            </a:r>
          </a:p>
          <a:p>
            <a:r>
              <a:rPr lang="ru-RU" sz="3600" b="1" dirty="0" err="1" smtClean="0"/>
              <a:t>Голубая</a:t>
            </a:r>
            <a:r>
              <a:rPr lang="ru-RU" sz="3600" b="1" dirty="0" smtClean="0"/>
              <a:t> эмаль неба.</a:t>
            </a:r>
          </a:p>
          <a:p>
            <a:r>
              <a:rPr lang="ru-RU" sz="3600" b="1" dirty="0" smtClean="0"/>
              <a:t>Лазорево-синее небо.</a:t>
            </a:r>
          </a:p>
          <a:p>
            <a:r>
              <a:rPr lang="ru-RU" sz="3600" b="1" dirty="0" smtClean="0"/>
              <a:t>Сиреневый снег.</a:t>
            </a:r>
          </a:p>
          <a:p>
            <a:r>
              <a:rPr lang="ru-RU" sz="3600" b="1" dirty="0" smtClean="0"/>
              <a:t>Коралловые ветки.</a:t>
            </a:r>
          </a:p>
          <a:p>
            <a:r>
              <a:rPr lang="ru-RU" sz="3600" b="1" dirty="0" smtClean="0"/>
              <a:t>Белые стволы с желтоватыми, красноватыми, коричневатыми оттенками.</a:t>
            </a:r>
            <a:endParaRPr lang="ru-RU" sz="36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Художник родился в         Будапеште.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4400" b="1" dirty="0" smtClean="0"/>
              <a:t>Когда мальчику было 5 лет, семья переехала в Россию.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</a:t>
            </a:r>
            <a:r>
              <a:rPr lang="ru-RU" sz="4400" b="1" dirty="0" smtClean="0">
                <a:solidFill>
                  <a:srgbClr val="C00000"/>
                </a:solidFill>
              </a:rPr>
              <a:t>Игорь учился в Петербуржской академии художеств.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 </a:t>
            </a:r>
            <a:r>
              <a:rPr lang="ru-RU" sz="4400" b="1" dirty="0" smtClean="0"/>
              <a:t>Одна из лучших его картин «Февральская лазурь».</a:t>
            </a:r>
            <a:endParaRPr lang="ru-RU" sz="44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 1920 году Грабарь организовал экспедицию по Северной Двине и вдоль побережья Белого моря.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Художника покорила природа Севера, её торжественное спокойствие.</a:t>
            </a:r>
          </a:p>
          <a:p>
            <a:r>
              <a:rPr lang="ru-RU" sz="4000" b="1" dirty="0" smtClean="0"/>
              <a:t>На берегах Северной Двины он написал картину «</a:t>
            </a:r>
            <a:r>
              <a:rPr lang="ru-RU" sz="4000" b="1" dirty="0" err="1" smtClean="0"/>
              <a:t>Сийский</a:t>
            </a:r>
            <a:r>
              <a:rPr lang="ru-RU" sz="4000" b="1" dirty="0" smtClean="0"/>
              <a:t> монастырь».</a:t>
            </a:r>
            <a:endParaRPr lang="ru-RU" sz="4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абарь. Февральская лазурь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656413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сочинения.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«Февральская лазурь» – одна из лучших картин Грабаря.</a:t>
            </a:r>
          </a:p>
          <a:p>
            <a:r>
              <a:rPr lang="ru-RU" sz="3600" b="1" dirty="0" smtClean="0"/>
              <a:t>Описание берёзы на переднем плане.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Описание рощи на заднем плане.</a:t>
            </a:r>
          </a:p>
          <a:p>
            <a:r>
              <a:rPr lang="ru-RU" sz="3600" b="1" dirty="0" smtClean="0"/>
              <a:t>Цветовое решение картины.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Настроение, которое вызывает картина.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абарь. Февральская лазурь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656413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Берёза.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Высокая.</a:t>
            </a:r>
          </a:p>
          <a:p>
            <a:r>
              <a:rPr lang="ru-RU" b="1" dirty="0" smtClean="0"/>
              <a:t>Величественная.</a:t>
            </a:r>
          </a:p>
          <a:p>
            <a:r>
              <a:rPr lang="ru-RU" b="1" dirty="0" smtClean="0"/>
              <a:t>Искривлённая.</a:t>
            </a:r>
          </a:p>
          <a:p>
            <a:r>
              <a:rPr lang="ru-RU" b="1" dirty="0" smtClean="0"/>
              <a:t>Раскидистая.</a:t>
            </a:r>
          </a:p>
          <a:p>
            <a:r>
              <a:rPr lang="ru-RU" b="1" dirty="0" smtClean="0"/>
              <a:t>Композиционно выделена.</a:t>
            </a:r>
          </a:p>
          <a:p>
            <a:r>
              <a:rPr lang="ru-RU" b="1" dirty="0" smtClean="0"/>
              <a:t>Словно светится от солнечных лучей.</a:t>
            </a:r>
          </a:p>
          <a:p>
            <a:r>
              <a:rPr lang="ru-RU" b="1" dirty="0" smtClean="0"/>
              <a:t>Похожа на застывший фонтан.</a:t>
            </a:r>
          </a:p>
          <a:p>
            <a:r>
              <a:rPr lang="ru-RU" b="1" dirty="0" smtClean="0"/>
              <a:t>Хрупкие ветви застыли в воздухе.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абарь. Февральская лазурь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0"/>
            <a:ext cx="4656413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Берёзовая роща.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Молодая роща отодвинута на задний план, чтобы не мешала видеть берёзу.</a:t>
            </a:r>
          </a:p>
          <a:p>
            <a:r>
              <a:rPr lang="ru-RU" sz="3600" b="1" dirty="0" smtClean="0"/>
              <a:t>Таинственные тени на снегу.</a:t>
            </a:r>
          </a:p>
          <a:p>
            <a:r>
              <a:rPr lang="ru-RU" sz="3600" b="1" dirty="0" smtClean="0"/>
              <a:t>Б</a:t>
            </a:r>
            <a:r>
              <a:rPr lang="ru-RU" sz="3600" b="1" dirty="0" smtClean="0"/>
              <a:t>елоствольные берёзы на фоне небесной лазури кажутся ещё белее.</a:t>
            </a:r>
          </a:p>
          <a:p>
            <a:r>
              <a:rPr lang="ru-RU" sz="3600" b="1" dirty="0" smtClean="0"/>
              <a:t>Роща прозрачная, хрустальная.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208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Игорь Эммануилович Грабарь</vt:lpstr>
      <vt:lpstr>Художник родился в         Будапеште.</vt:lpstr>
      <vt:lpstr>Слайд 3</vt:lpstr>
      <vt:lpstr>Слайд 4</vt:lpstr>
      <vt:lpstr>План сочинения.</vt:lpstr>
      <vt:lpstr>Слайд 6</vt:lpstr>
      <vt:lpstr>Берёза.</vt:lpstr>
      <vt:lpstr>Слайд 8</vt:lpstr>
      <vt:lpstr>Берёзовая роща.</vt:lpstr>
      <vt:lpstr>Слайд 10</vt:lpstr>
      <vt:lpstr>Цвет в картине.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Игорь Эммануилович Грабарь</dc:title>
  <dc:creator>1</dc:creator>
  <cp:lastModifiedBy>1</cp:lastModifiedBy>
  <cp:revision>5</cp:revision>
  <dcterms:created xsi:type="dcterms:W3CDTF">2013-01-22T13:27:07Z</dcterms:created>
  <dcterms:modified xsi:type="dcterms:W3CDTF">2013-01-22T14:15:03Z</dcterms:modified>
</cp:coreProperties>
</file>