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8C030-0854-4534-B9DE-169DC14EB5D8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27EA3-B204-4A92-BA4C-0BBE1E8DA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2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Кружатся снежинки  …  холодном воздухе. </a:t>
            </a:r>
          </a:p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Катаются дети  …  коньках  …  льду.</a:t>
            </a:r>
          </a:p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Весело детям  …  зимнее время.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119675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в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2636912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на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8304" y="2636912"/>
            <a:ext cx="788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по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4149080"/>
            <a:ext cx="4635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в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http://vladmama.ru/forum/gallery/image.php?album_id=174&amp;image_id=21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0184" y="476673"/>
            <a:ext cx="1035991" cy="1224136"/>
          </a:xfrm>
          <a:prstGeom prst="rect">
            <a:avLst/>
          </a:prstGeom>
          <a:noFill/>
        </p:spPr>
      </p:pic>
      <p:pic>
        <p:nvPicPr>
          <p:cNvPr id="2052" name="Picture 4" descr="http://vladmama.ru/forum/gallery/image.php?album_id=174&amp;image_id=21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043608" y="404664"/>
            <a:ext cx="742205" cy="876997"/>
          </a:xfrm>
          <a:prstGeom prst="rect">
            <a:avLst/>
          </a:prstGeom>
          <a:noFill/>
        </p:spPr>
      </p:pic>
      <p:pic>
        <p:nvPicPr>
          <p:cNvPr id="2054" name="Picture 6" descr="http://static.playcast.ru/uploads/2014/01/03/70423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869160"/>
            <a:ext cx="2628291" cy="1752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7281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(за) дерево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95232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За 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(какое?)</a:t>
            </a:r>
            <a:r>
              <a:rPr lang="ru-RU" sz="4400" b="1" dirty="0" smtClean="0">
                <a:solidFill>
                  <a:srgbClr val="002060"/>
                </a:solidFill>
              </a:rPr>
              <a:t> дерево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За 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(высокое) </a:t>
            </a:r>
            <a:r>
              <a:rPr lang="ru-RU" sz="4400" b="1" dirty="0" smtClean="0">
                <a:solidFill>
                  <a:srgbClr val="002060"/>
                </a:solidFill>
              </a:rPr>
              <a:t>дерево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Пиши: </a:t>
            </a:r>
            <a:r>
              <a:rPr lang="ru-RU" sz="4400" b="1" u="sng" dirty="0" smtClean="0">
                <a:solidFill>
                  <a:schemeClr val="accent3">
                    <a:lumMod val="75000"/>
                  </a:schemeClr>
                </a:solidFill>
              </a:rPr>
              <a:t>за </a:t>
            </a:r>
            <a:r>
              <a:rPr lang="ru-RU" sz="4400" b="1" dirty="0" smtClean="0">
                <a:solidFill>
                  <a:srgbClr val="002060"/>
                </a:solidFill>
              </a:rPr>
              <a:t>дерево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1484784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?</a:t>
            </a:r>
            <a:endParaRPr lang="ru-RU" sz="8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razumniki.ru/images/articles/razvitie_rechi/rech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2349463" cy="2537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Образец: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        Светит яркое солнышко (на) небе.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686800" cy="3849291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solidFill>
                  <a:srgbClr val="002060"/>
                </a:solidFill>
              </a:rPr>
              <a:t>Пиши: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Светит яркое солнышко </a:t>
            </a:r>
            <a:r>
              <a:rPr lang="ru-RU" sz="4000" u="sng" dirty="0" smtClean="0">
                <a:solidFill>
                  <a:schemeClr val="accent3">
                    <a:lumMod val="75000"/>
                  </a:schemeClr>
                </a:solidFill>
              </a:rPr>
              <a:t>на</a:t>
            </a: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 (ясном или голубом  и т.п.) </a:t>
            </a:r>
            <a:r>
              <a:rPr lang="ru-RU" sz="4000" dirty="0" smtClean="0">
                <a:solidFill>
                  <a:srgbClr val="002060"/>
                </a:solidFill>
              </a:rPr>
              <a:t>небе. Пришла весна (в) лес. Набухли почки (на) деревьях. Оживает (под) снегом молоденькая травка.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://www.velvet.by/files/userfiles/12077/s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449288" cy="144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82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(за) дерево</vt:lpstr>
      <vt:lpstr>Образец:          Светит яркое солнышко (на) небе.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</cp:lastModifiedBy>
  <cp:revision>7</cp:revision>
  <dcterms:created xsi:type="dcterms:W3CDTF">2014-06-08T15:17:04Z</dcterms:created>
  <dcterms:modified xsi:type="dcterms:W3CDTF">2014-06-08T16:24:27Z</dcterms:modified>
</cp:coreProperties>
</file>