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6" r:id="rId9"/>
    <p:sldId id="263" r:id="rId10"/>
    <p:sldId id="267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2934" y="-10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1B0EF-F7BA-48BB-89C2-2505D4673F17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A20FF03-5A07-4FEA-8A46-99FED4166D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1B0EF-F7BA-48BB-89C2-2505D4673F17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FF03-5A07-4FEA-8A46-99FED4166D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1B0EF-F7BA-48BB-89C2-2505D4673F17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FF03-5A07-4FEA-8A46-99FED4166D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1B0EF-F7BA-48BB-89C2-2505D4673F17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FF03-5A07-4FEA-8A46-99FED4166D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1B0EF-F7BA-48BB-89C2-2505D4673F17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A20FF03-5A07-4FEA-8A46-99FED4166D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1B0EF-F7BA-48BB-89C2-2505D4673F17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FF03-5A07-4FEA-8A46-99FED4166D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1B0EF-F7BA-48BB-89C2-2505D4673F17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FF03-5A07-4FEA-8A46-99FED4166D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1B0EF-F7BA-48BB-89C2-2505D4673F17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FF03-5A07-4FEA-8A46-99FED4166D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1B0EF-F7BA-48BB-89C2-2505D4673F17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FF03-5A07-4FEA-8A46-99FED4166D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1B0EF-F7BA-48BB-89C2-2505D4673F17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FF03-5A07-4FEA-8A46-99FED4166D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1B0EF-F7BA-48BB-89C2-2505D4673F17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A20FF03-5A07-4FEA-8A46-99FED4166D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71B0EF-F7BA-48BB-89C2-2505D4673F17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A20FF03-5A07-4FEA-8A46-99FED4166D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Основные средства языка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332656"/>
            <a:ext cx="4680520" cy="1084982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Грамматика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092280" y="188640"/>
            <a:ext cx="1380405" cy="1152128"/>
          </a:xfrm>
        </p:spPr>
      </p:pic>
      <p:sp>
        <p:nvSpPr>
          <p:cNvPr id="6" name="TextBox 5"/>
          <p:cNvSpPr txBox="1"/>
          <p:nvPr/>
        </p:nvSpPr>
        <p:spPr>
          <a:xfrm>
            <a:off x="3851920" y="5805264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1560" y="1556792"/>
            <a:ext cx="2975495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морфология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28184" y="1628800"/>
            <a:ext cx="2451505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синтаксис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5536" y="2420888"/>
            <a:ext cx="3802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слово как часть речи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36096" y="2564904"/>
            <a:ext cx="3261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словосочетание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08104" y="4221088"/>
            <a:ext cx="3261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предложение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3528" y="3140968"/>
            <a:ext cx="4032448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Яблоко  - имя сущ. ,  обозначает предмет, отвечает на вопрос ЧТО?, </a:t>
            </a:r>
            <a:r>
              <a:rPr lang="ru-RU" sz="2800" b="1" dirty="0" err="1" smtClean="0"/>
              <a:t>неодуш</a:t>
            </a:r>
            <a:r>
              <a:rPr lang="ru-RU" sz="2800" b="1" dirty="0" smtClean="0"/>
              <a:t>., </a:t>
            </a:r>
            <a:r>
              <a:rPr lang="ru-RU" sz="2800" b="1" dirty="0" err="1" smtClean="0"/>
              <a:t>нариц</a:t>
            </a:r>
            <a:r>
              <a:rPr lang="ru-RU" sz="2800" b="1" dirty="0" smtClean="0"/>
              <a:t>., ср. р. ,ед. ч. </a:t>
            </a:r>
            <a:r>
              <a:rPr lang="ru-RU" sz="2800" b="1" dirty="0"/>
              <a:t>И</a:t>
            </a:r>
            <a:r>
              <a:rPr lang="ru-RU" sz="2800" b="1" dirty="0" smtClean="0"/>
              <a:t>.п.</a:t>
            </a:r>
            <a:endParaRPr lang="ru-RU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580112" y="3573016"/>
            <a:ext cx="3111365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dirty="0" smtClean="0"/>
              <a:t>Зелёное яблоко</a:t>
            </a:r>
            <a:endParaRPr lang="ru-RU" sz="3200" dirty="0"/>
          </a:p>
        </p:txBody>
      </p:sp>
      <p:cxnSp>
        <p:nvCxnSpPr>
          <p:cNvPr id="27" name="Скругленная соединительная линия 26"/>
          <p:cNvCxnSpPr/>
          <p:nvPr/>
        </p:nvCxnSpPr>
        <p:spPr>
          <a:xfrm rot="10800000">
            <a:off x="6444208" y="3573016"/>
            <a:ext cx="1368152" cy="144016"/>
          </a:xfrm>
          <a:prstGeom prst="curvedConnector3">
            <a:avLst>
              <a:gd name="adj1" fmla="val 2261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660232" y="321297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Какое?    Х                 </a:t>
            </a:r>
            <a:endParaRPr lang="ru-RU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076056" y="4797152"/>
            <a:ext cx="3447354" cy="584775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Яблоко поспело.</a:t>
            </a:r>
            <a:endParaRPr lang="ru-RU" sz="3200" b="1" dirty="0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5220072" y="5301208"/>
            <a:ext cx="129614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6804248" y="5373216"/>
            <a:ext cx="15841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6804248" y="5301208"/>
            <a:ext cx="15841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Скругленная соединительная линия 43"/>
          <p:cNvCxnSpPr/>
          <p:nvPr/>
        </p:nvCxnSpPr>
        <p:spPr>
          <a:xfrm>
            <a:off x="6012160" y="4941168"/>
            <a:ext cx="1512168" cy="12700"/>
          </a:xfrm>
          <a:prstGeom prst="curvedConnector3">
            <a:avLst>
              <a:gd name="adj1" fmla="val 46161"/>
            </a:avLst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860032" y="5373216"/>
            <a:ext cx="3888432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err="1" smtClean="0"/>
              <a:t>Предлож</a:t>
            </a:r>
            <a:r>
              <a:rPr lang="ru-RU" sz="3200" dirty="0" smtClean="0"/>
              <a:t>. , простое, </a:t>
            </a:r>
            <a:r>
              <a:rPr lang="ru-RU" sz="3200" dirty="0" err="1" smtClean="0"/>
              <a:t>нераспр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323528" y="2780928"/>
            <a:ext cx="4320480" cy="3240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5220072" y="3212976"/>
            <a:ext cx="345638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4788024" y="4797152"/>
            <a:ext cx="4176464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для работы в группах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 smtClean="0"/>
              <a:t>На форзаце учебника проанализировано слово </a:t>
            </a:r>
            <a:r>
              <a:rPr lang="ru-RU" sz="3200" b="1" dirty="0" smtClean="0"/>
              <a:t>МОРКВОВЬ</a:t>
            </a:r>
            <a:r>
              <a:rPr lang="ru-RU" sz="3200" dirty="0" smtClean="0"/>
              <a:t> с разных сторон.</a:t>
            </a:r>
          </a:p>
          <a:p>
            <a:r>
              <a:rPr lang="ru-RU" sz="3200" dirty="0" smtClean="0"/>
              <a:t> Проговорите друг другу все разделы языка, запишите в таблицу №1 разбор слова </a:t>
            </a:r>
            <a:r>
              <a:rPr lang="ru-RU" sz="3200" b="1" dirty="0" smtClean="0"/>
              <a:t>морковь.</a:t>
            </a:r>
          </a:p>
          <a:p>
            <a:r>
              <a:rPr lang="ru-RU" sz="3200" dirty="0" smtClean="0"/>
              <a:t>Запишите слово, данное в таблице №2 по разделам языка самостоятельно, затем проверьте друг друга.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45224"/>
            <a:ext cx="77724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Закончи мысль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87624" y="1412776"/>
            <a:ext cx="5601816" cy="4751040"/>
          </a:xfrm>
        </p:spPr>
        <p:txBody>
          <a:bodyPr/>
          <a:lstStyle/>
          <a:p>
            <a:r>
              <a:rPr lang="ru-RU" sz="3200" b="1" dirty="0" smtClean="0"/>
              <a:t>Создал язык </a:t>
            </a:r>
            <a:r>
              <a:rPr lang="ru-RU" dirty="0" smtClean="0"/>
              <a:t>…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3200" b="1" dirty="0" smtClean="0"/>
              <a:t>Изучили , систематизировали разных сторон …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404664"/>
            <a:ext cx="194421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народ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404664"/>
            <a:ext cx="421196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учёные-языковеды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71138E-6 L 0.40555 0.183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00" y="9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111 0.01573 L 0.16336 0.5927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0" y="28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62056" cy="34563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каждом разделе науки о языке изучается какая-то одна сторона языкового средства.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 flipH="1">
            <a:off x="8686800" y="5949280"/>
            <a:ext cx="709736" cy="7052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332656"/>
            <a:ext cx="6408712" cy="1084982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Лексика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372200" y="188640"/>
            <a:ext cx="1944216" cy="1622702"/>
          </a:xfrm>
        </p:spPr>
      </p:pic>
      <p:sp>
        <p:nvSpPr>
          <p:cNvPr id="5" name="TextBox 4"/>
          <p:cNvSpPr txBox="1"/>
          <p:nvPr/>
        </p:nvSpPr>
        <p:spPr>
          <a:xfrm>
            <a:off x="1403648" y="1988840"/>
            <a:ext cx="7871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Лексическое значение слова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2996952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Яблоко           – плод фруктового</a:t>
            </a:r>
          </a:p>
          <a:p>
            <a:pPr algn="ctr"/>
            <a:r>
              <a:rPr lang="ru-RU" sz="4000" b="1" dirty="0" smtClean="0"/>
              <a:t> дерева – яблони.</a:t>
            </a:r>
            <a:endParaRPr lang="ru-RU" sz="4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71800" y="3068960"/>
            <a:ext cx="590465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332656"/>
            <a:ext cx="6408712" cy="1084982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Фонетика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372200" y="188640"/>
            <a:ext cx="1944216" cy="1622702"/>
          </a:xfrm>
        </p:spPr>
      </p:pic>
      <p:sp>
        <p:nvSpPr>
          <p:cNvPr id="5" name="TextBox 4"/>
          <p:cNvSpPr txBox="1"/>
          <p:nvPr/>
        </p:nvSpPr>
        <p:spPr>
          <a:xfrm>
            <a:off x="1403648" y="1916832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Звуковой состав слова 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2996952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[</a:t>
            </a:r>
            <a:r>
              <a:rPr lang="ru-RU" sz="4000" b="1" dirty="0" err="1" smtClean="0"/>
              <a:t>й</a:t>
            </a:r>
            <a:r>
              <a:rPr lang="ru-RU" sz="4000" b="1" dirty="0" smtClean="0"/>
              <a:t>'][а][б][л][а][к][а]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267744" y="2636912"/>
            <a:ext cx="5400600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332656"/>
            <a:ext cx="6408712" cy="1084982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Орфоэпия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372200" y="188640"/>
            <a:ext cx="1944216" cy="1622702"/>
          </a:xfrm>
        </p:spPr>
      </p:pic>
      <p:sp>
        <p:nvSpPr>
          <p:cNvPr id="5" name="TextBox 4"/>
          <p:cNvSpPr txBox="1"/>
          <p:nvPr/>
        </p:nvSpPr>
        <p:spPr>
          <a:xfrm>
            <a:off x="1403648" y="1916832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Нормы произношения 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2996952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[</a:t>
            </a:r>
            <a:r>
              <a:rPr lang="ru-RU" sz="4000" b="1" dirty="0" err="1" smtClean="0"/>
              <a:t>й'аблака</a:t>
            </a:r>
            <a:r>
              <a:rPr lang="ru-RU" sz="4000" b="1" dirty="0" smtClean="0"/>
              <a:t>]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27784" y="2780928"/>
            <a:ext cx="403244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332656"/>
            <a:ext cx="6408712" cy="1084982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Графика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372200" y="188640"/>
            <a:ext cx="1944216" cy="1622702"/>
          </a:xfrm>
        </p:spPr>
      </p:pic>
      <p:sp>
        <p:nvSpPr>
          <p:cNvPr id="5" name="TextBox 4"/>
          <p:cNvSpPr txBox="1"/>
          <p:nvPr/>
        </p:nvSpPr>
        <p:spPr>
          <a:xfrm>
            <a:off x="1403648" y="1988840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Буквенный состав слова 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2996952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/>
              <a:t>я</a:t>
            </a:r>
            <a:r>
              <a:rPr lang="ru-RU" sz="4000" b="1" i="1" dirty="0" smtClean="0"/>
              <a:t>блоко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411760" y="2852936"/>
            <a:ext cx="388843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332656"/>
            <a:ext cx="7128792" cy="1084982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Орфография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372200" y="188640"/>
            <a:ext cx="1944216" cy="1622702"/>
          </a:xfrm>
        </p:spPr>
      </p:pic>
      <p:sp>
        <p:nvSpPr>
          <p:cNvPr id="5" name="TextBox 4"/>
          <p:cNvSpPr txBox="1"/>
          <p:nvPr/>
        </p:nvSpPr>
        <p:spPr>
          <a:xfrm>
            <a:off x="1403648" y="1988840"/>
            <a:ext cx="7871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Нормы правописания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2996952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я</a:t>
            </a:r>
            <a:r>
              <a:rPr lang="ru-RU" sz="4000" b="1" dirty="0" smtClean="0"/>
              <a:t>блоко 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788024" y="3573016"/>
            <a:ext cx="2160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364088" y="3573016"/>
            <a:ext cx="2160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4067944" y="2924944"/>
            <a:ext cx="216024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332656"/>
            <a:ext cx="7056784" cy="1084982"/>
          </a:xfrm>
        </p:spPr>
        <p:txBody>
          <a:bodyPr>
            <a:noAutofit/>
          </a:bodyPr>
          <a:lstStyle/>
          <a:p>
            <a:r>
              <a:rPr lang="ru-RU" sz="6000" b="1" dirty="0" err="1" smtClean="0">
                <a:solidFill>
                  <a:srgbClr val="FF0000"/>
                </a:solidFill>
              </a:rPr>
              <a:t>Морфемика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372200" y="188640"/>
            <a:ext cx="1944216" cy="1622702"/>
          </a:xfrm>
        </p:spPr>
      </p:pic>
      <p:sp>
        <p:nvSpPr>
          <p:cNvPr id="5" name="TextBox 4"/>
          <p:cNvSpPr txBox="1"/>
          <p:nvPr/>
        </p:nvSpPr>
        <p:spPr>
          <a:xfrm>
            <a:off x="1403648" y="1988840"/>
            <a:ext cx="7871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Морфемы – значимые части слова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2996952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я</a:t>
            </a:r>
            <a:r>
              <a:rPr lang="ru-RU" sz="4000" b="1" dirty="0" smtClean="0"/>
              <a:t>блоко </a:t>
            </a:r>
          </a:p>
        </p:txBody>
      </p:sp>
      <p:sp>
        <p:nvSpPr>
          <p:cNvPr id="7" name="Дуга 6"/>
          <p:cNvSpPr/>
          <p:nvPr/>
        </p:nvSpPr>
        <p:spPr>
          <a:xfrm>
            <a:off x="3779912" y="3140968"/>
            <a:ext cx="1512168" cy="360040"/>
          </a:xfrm>
          <a:prstGeom prst="arc">
            <a:avLst>
              <a:gd name="adj1" fmla="val 10793742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292080" y="3212976"/>
            <a:ext cx="410344" cy="33833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203848" y="2780928"/>
            <a:ext cx="345638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202</TotalTime>
  <Words>190</Words>
  <Application>Microsoft Office PowerPoint</Application>
  <PresentationFormat>Экран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Справедливость</vt:lpstr>
      <vt:lpstr> Основные средства языка</vt:lpstr>
      <vt:lpstr>Закончи мысль. </vt:lpstr>
      <vt:lpstr>В каждом разделе науки о языке изучается какая-то одна сторона языкового средства.</vt:lpstr>
      <vt:lpstr>Лексика</vt:lpstr>
      <vt:lpstr>Фонетика</vt:lpstr>
      <vt:lpstr>Орфоэпия</vt:lpstr>
      <vt:lpstr>Графика</vt:lpstr>
      <vt:lpstr>Орфография</vt:lpstr>
      <vt:lpstr>Морфемика</vt:lpstr>
      <vt:lpstr>Грамматика</vt:lpstr>
      <vt:lpstr>Задание для работы в группах.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средства языка</dc:title>
  <dc:creator>Чечёткина Д. Ю.</dc:creator>
  <cp:lastModifiedBy>Пирожок</cp:lastModifiedBy>
  <cp:revision>10</cp:revision>
  <dcterms:created xsi:type="dcterms:W3CDTF">2013-04-21T10:15:19Z</dcterms:created>
  <dcterms:modified xsi:type="dcterms:W3CDTF">2014-10-08T16:40:21Z</dcterms:modified>
</cp:coreProperties>
</file>