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57" r:id="rId3"/>
    <p:sldId id="259" r:id="rId4"/>
    <p:sldId id="260" r:id="rId5"/>
    <p:sldId id="261" r:id="rId6"/>
    <p:sldId id="262" r:id="rId7"/>
    <p:sldId id="271" r:id="rId8"/>
    <p:sldId id="27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A0D1A-F1CC-4632-8194-1E1698E6F70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258B-85B2-440A-A580-B5481F5853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2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C1AF8-C6CA-4A60-A6C9-2BD39655F283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955DF6-98B3-479A-A0DE-A41D2F2C3875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A29AFD-0E67-487C-8B52-105C43792209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1054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5DFA22-5551-4CEE-B767-77BA1E0462F1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7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0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9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7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1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4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9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5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5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4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4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1052736"/>
            <a:ext cx="433561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029200" cy="1325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Эй, дружок, не зевай!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Урожай собирай!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4881" y="1635813"/>
            <a:ext cx="4109087" cy="251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54296">
            <a:off x="247567" y="3427650"/>
            <a:ext cx="4154715" cy="301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19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81000"/>
            <a:ext cx="7924800" cy="58825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6280531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а 21 из 527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894" y="457200"/>
            <a:ext cx="7814155" cy="586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14765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артинка 147 из 252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0" y="381000"/>
            <a:ext cx="80264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05130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533400"/>
            <a:ext cx="8026390" cy="55774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156123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а 1 из 611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47" y="381001"/>
            <a:ext cx="802083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81404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ЯБЛОКО</a:t>
            </a:r>
            <a:endParaRPr lang="ru-RU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250" y="2286000"/>
            <a:ext cx="507206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Круглое, румяное,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Я расту на ветке;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Любят меня взрослые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И маленькие детки.</a:t>
            </a:r>
          </a:p>
        </p:txBody>
      </p:sp>
      <p:pic>
        <p:nvPicPr>
          <p:cNvPr id="4" name="Picture 5" descr="D:\Documents and Settings\натуся\Local Settings\Temporary Internet Files\Content.IE5\IRFYBUZF\MC90043483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000125"/>
            <a:ext cx="58578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21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ГРУША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25" y="3929063"/>
            <a:ext cx="50006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9BBB59">
                    <a:lumMod val="75000"/>
                  </a:srgbClr>
                </a:solidFill>
              </a:rPr>
              <a:t>Этот фрукт на вкус хорош</a:t>
            </a:r>
          </a:p>
          <a:p>
            <a:pPr>
              <a:defRPr/>
            </a:pPr>
            <a:r>
              <a:rPr lang="ru-RU" sz="2800" b="1" dirty="0">
                <a:solidFill>
                  <a:srgbClr val="9BBB59">
                    <a:lumMod val="75000"/>
                  </a:srgbClr>
                </a:solidFill>
              </a:rPr>
              <a:t> и на лампочку похож.</a:t>
            </a:r>
          </a:p>
        </p:txBody>
      </p:sp>
      <p:pic>
        <p:nvPicPr>
          <p:cNvPr id="5" name="Picture 2" descr="D:\Documents and Settings\натуся\Local Settings\Temporary Internet Files\Content.IE5\KTHHRZDY\MC90024611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8575" y="1428750"/>
            <a:ext cx="49323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567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800080"/>
                </a:solidFill>
              </a:rPr>
              <a:t>СЛИВА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25" y="3000375"/>
            <a:ext cx="4572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Синий мундир,</a:t>
            </a:r>
            <a:br>
              <a:rPr lang="ru-RU" sz="32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теплая подкладка,</a:t>
            </a:r>
            <a:br>
              <a:rPr lang="ru-RU" sz="32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а в середине сладко.</a:t>
            </a:r>
          </a:p>
        </p:txBody>
      </p:sp>
      <p:pic>
        <p:nvPicPr>
          <p:cNvPr id="5" name="Picture 2" descr="D:\Documents and Settings\натуся\Local Settings\Temporary Internet Files\Content.IE5\F44GFCWG\MC9004369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714375"/>
            <a:ext cx="6500812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40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/>
                </a:solidFill>
              </a:rPr>
              <a:t>ЛИМОН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313" y="3143250"/>
            <a:ext cx="5000625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Он почти как апельсин,</a:t>
            </a:r>
            <a:br>
              <a:rPr lang="ru-RU" sz="32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С толстой кожей, сочный,</a:t>
            </a:r>
            <a:br>
              <a:rPr lang="ru-RU" sz="32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Недостаток лишь один -</a:t>
            </a:r>
            <a:br>
              <a:rPr lang="ru-RU" sz="32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200" b="1" dirty="0">
                <a:solidFill>
                  <a:srgbClr val="9BBB59">
                    <a:lumMod val="75000"/>
                  </a:srgbClr>
                </a:solidFill>
              </a:rPr>
              <a:t>Кислый очень, очень.</a:t>
            </a:r>
          </a:p>
        </p:txBody>
      </p:sp>
      <p:pic>
        <p:nvPicPr>
          <p:cNvPr id="5" name="Picture 2" descr="D:\Documents and Settings\натуся\Local Settings\Temporary Internet Files\Content.IE5\YQHXG1M6\MC900436892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143000"/>
            <a:ext cx="650081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552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АПЕЛЬСИН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0" y="2857500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С оранжевой кожей,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На мячик похожий,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Но в центре не пусто,</a:t>
            </a:r>
            <a:br>
              <a:rPr lang="ru-RU" sz="3600" b="1" dirty="0">
                <a:solidFill>
                  <a:srgbClr val="9BBB59">
                    <a:lumMod val="75000"/>
                  </a:srgbClr>
                </a:solidFill>
              </a:rPr>
            </a:br>
            <a:r>
              <a:rPr lang="ru-RU" sz="3600" b="1" dirty="0">
                <a:solidFill>
                  <a:srgbClr val="9BBB59">
                    <a:lumMod val="75000"/>
                  </a:srgbClr>
                </a:solidFill>
              </a:rPr>
              <a:t>А сочно и вкусно.</a:t>
            </a:r>
          </a:p>
        </p:txBody>
      </p:sp>
      <p:pic>
        <p:nvPicPr>
          <p:cNvPr id="5" name="Picture 5" descr="D:\Documents and Settings\натуся\Рабочий стол\к рисункам\48262678_1--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285875"/>
            <a:ext cx="535781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175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85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228600"/>
            <a:ext cx="8596064" cy="6440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5867400" cy="522288"/>
          </a:xfrm>
        </p:spPr>
        <p:txBody>
          <a:bodyPr/>
          <a:lstStyle/>
          <a:p>
            <a:r>
              <a:rPr lang="ru-RU" dirty="0" smtClean="0"/>
              <a:t>Осенью собирают урожай овощей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724128" y="4725144"/>
            <a:ext cx="3168352" cy="2016224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3581400"/>
            <a:ext cx="3759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 поспело, все созрело.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Щедрый будет урожай!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Здесь для всех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найдется    дело,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ленись, да собирай!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 cstate="email"/>
          <a:srcRect b="6299"/>
          <a:stretch>
            <a:fillRect/>
          </a:stretch>
        </p:blipFill>
        <p:spPr bwMode="auto">
          <a:xfrm>
            <a:off x="609600" y="381000"/>
            <a:ext cx="8246606" cy="5568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9823186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Экран (4:3)</PresentationFormat>
  <Paragraphs>30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3_Office Theme</vt:lpstr>
      <vt:lpstr>Эй, дружок, не зевай! Урожай собирай!</vt:lpstr>
      <vt:lpstr>ЯБЛОКО</vt:lpstr>
      <vt:lpstr>ГРУША</vt:lpstr>
      <vt:lpstr>СЛИВА</vt:lpstr>
      <vt:lpstr>ЛИМОН</vt:lpstr>
      <vt:lpstr>АПЕЛЬСИН</vt:lpstr>
      <vt:lpstr>Презентация PowerPoint</vt:lpstr>
      <vt:lpstr>Осенью собирают урожай овощей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ЯБЛОКО</dc:title>
  <dc:creator>НАМ</dc:creator>
  <cp:lastModifiedBy>НАМ</cp:lastModifiedBy>
  <cp:revision>2</cp:revision>
  <dcterms:created xsi:type="dcterms:W3CDTF">2013-03-29T17:33:47Z</dcterms:created>
  <dcterms:modified xsi:type="dcterms:W3CDTF">2013-03-29T17:44:40Z</dcterms:modified>
</cp:coreProperties>
</file>