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0" r:id="rId2"/>
    <p:sldMasterId id="2147483852" r:id="rId3"/>
    <p:sldMasterId id="2147483864" r:id="rId4"/>
    <p:sldMasterId id="2147483888" r:id="rId5"/>
  </p:sldMasterIdLst>
  <p:notesMasterIdLst>
    <p:notesMasterId r:id="rId11"/>
  </p:notesMasterIdLst>
  <p:sldIdLst>
    <p:sldId id="257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7C7-DF10-4607-BBB8-43E050846E72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D55B6-5C5F-4AD5-A965-EC3B7B946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3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2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1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1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8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9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5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4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1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16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8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93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47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72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51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54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43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2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76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5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42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26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62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67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80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2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78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0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6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6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4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7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6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08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7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75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30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80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3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0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21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20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0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6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2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0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9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2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8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525932_1283438002_ff269d48cf7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478610"/>
            <a:ext cx="8001055" cy="6008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06891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260649"/>
            <a:ext cx="8220458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Овощи </a:t>
            </a:r>
            <a:r>
              <a:rPr lang="ru-RU" sz="3200" b="1" dirty="0">
                <a:solidFill>
                  <a:srgbClr val="FF0000"/>
                </a:solidFill>
              </a:rPr>
              <a:t>и фрукты – витаминные продукты.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852937"/>
            <a:ext cx="4041775" cy="32732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7603"/>
            <a:ext cx="410445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214242" cy="38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хлеб – кормилец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524750" cy="5227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за окном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21447"/>
            <a:ext cx="8215370" cy="6161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32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436096" y="332656"/>
            <a:ext cx="3366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тебе, осень,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щедрые подарки –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лист узорный, яркий,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лесное угощенье –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орехи и коренья,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бруснику, за калину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за спелую рябину,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спасибо говорим,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Осень мы благодарим!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371600"/>
            <a:ext cx="5060051" cy="49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74655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Office Theme</vt:lpstr>
      <vt:lpstr>15_Office Theme</vt:lpstr>
      <vt:lpstr>16_Office Theme</vt:lpstr>
      <vt:lpstr>17_Office Theme</vt:lpstr>
      <vt:lpstr>19_Office Theme</vt:lpstr>
      <vt:lpstr>Презентация PowerPoint</vt:lpstr>
      <vt:lpstr>Овощи и фрукты – витаминные продукты.</vt:lpstr>
      <vt:lpstr> хлеб – кормилец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НАМ</dc:creator>
  <cp:lastModifiedBy>НАМ</cp:lastModifiedBy>
  <cp:revision>6</cp:revision>
  <dcterms:created xsi:type="dcterms:W3CDTF">2013-03-29T17:21:40Z</dcterms:created>
  <dcterms:modified xsi:type="dcterms:W3CDTF">2013-03-29T17:51:56Z</dcterms:modified>
</cp:coreProperties>
</file>