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sldIdLst>
    <p:sldId id="293" r:id="rId2"/>
    <p:sldId id="261" r:id="rId3"/>
    <p:sldId id="264" r:id="rId4"/>
    <p:sldId id="263" r:id="rId5"/>
    <p:sldId id="268" r:id="rId6"/>
    <p:sldId id="260" r:id="rId7"/>
    <p:sldId id="270" r:id="rId8"/>
    <p:sldId id="273" r:id="rId9"/>
    <p:sldId id="277" r:id="rId10"/>
    <p:sldId id="278" r:id="rId11"/>
    <p:sldId id="272" r:id="rId12"/>
    <p:sldId id="27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48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25850A-D0BE-4FA3-AEA5-737454159DD9}" type="datetimeFigureOut">
              <a:rPr lang="ru-RU"/>
              <a:pPr>
                <a:defRPr/>
              </a:pPr>
              <a:t>06.12.2014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780FB00-3E18-42CF-A66A-ADBF76D40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405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405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09A21-C9EC-4D72-9431-FBEAC2C5520C}" type="datetimeFigureOut">
              <a:rPr lang="ru-RU"/>
              <a:pPr>
                <a:defRPr/>
              </a:pPr>
              <a:t>06.12.2014</a:t>
            </a:fld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755E2-9C1A-44F1-BA5C-B8E4F9CBCE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E2E08-33A4-4932-B1A2-4830B76B14C3}" type="datetimeFigureOut">
              <a:rPr lang="ru-RU"/>
              <a:pPr>
                <a:defRPr/>
              </a:pPr>
              <a:t>06.12.2014</a:t>
            </a:fld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8CDC2-B056-4CEC-B5EF-C6B1D353FE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20554-6FA8-480D-880A-46F483924051}" type="datetimeFigureOut">
              <a:rPr lang="ru-RU"/>
              <a:pPr>
                <a:defRPr/>
              </a:pPr>
              <a:t>06.12.2014</a:t>
            </a:fld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24000-2DA0-46D3-8488-121FA49D70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D004C-7F69-4FBE-8002-7ACA8F49B8F6}" type="datetimeFigureOut">
              <a:rPr lang="ru-RU"/>
              <a:pPr>
                <a:defRPr/>
              </a:pPr>
              <a:t>06.12.2014</a:t>
            </a:fld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A5408-BC71-422A-8333-708C540B42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87B59-0C5C-491F-9B54-32E9985D6502}" type="datetimeFigureOut">
              <a:rPr lang="ru-RU"/>
              <a:pPr>
                <a:defRPr/>
              </a:pPr>
              <a:t>06.12.2014</a:t>
            </a:fld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1796F-13AB-402C-A392-8BED76E9AF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CB4C4-40AE-4253-B8F2-3F8061140BCF}" type="datetimeFigureOut">
              <a:rPr lang="ru-RU"/>
              <a:pPr>
                <a:defRPr/>
              </a:pPr>
              <a:t>06.12.2014</a:t>
            </a:fld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F0182A-59A4-439B-978D-2469E29EC7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A35AC-760D-4B77-84FB-E2C8043F42B7}" type="datetimeFigureOut">
              <a:rPr lang="ru-RU"/>
              <a:pPr>
                <a:defRPr/>
              </a:pPr>
              <a:t>06.12.2014</a:t>
            </a:fld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FED85-FCEC-461E-B50E-DCF2967C7C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5C053-073B-49D0-A979-F830C7462581}" type="datetimeFigureOut">
              <a:rPr lang="ru-RU"/>
              <a:pPr>
                <a:defRPr/>
              </a:pPr>
              <a:t>06.12.2014</a:t>
            </a:fld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397EE-E40A-4067-9FA0-D9203C92D3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CF3FF-16CF-4D61-80FE-24BD9CEF0208}" type="datetimeFigureOut">
              <a:rPr lang="ru-RU"/>
              <a:pPr>
                <a:defRPr/>
              </a:pPr>
              <a:t>06.12.2014</a:t>
            </a:fld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CF09F-28D4-4D5D-BF0B-323E5AB717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4CB23-F610-4E22-AD59-3BCD5E5F629A}" type="datetimeFigureOut">
              <a:rPr lang="ru-RU"/>
              <a:pPr>
                <a:defRPr/>
              </a:pPr>
              <a:t>06.12.2014</a:t>
            </a:fld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3A5FF-876C-44ED-8738-1F44C487CE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4F1060-8440-41B8-A13C-A4BEB2B0B329}" type="datetimeFigureOut">
              <a:rPr lang="ru-RU"/>
              <a:pPr>
                <a:defRPr/>
              </a:pPr>
              <a:t>06.12.2014</a:t>
            </a:fld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4B1AC-0539-4FEE-BECF-D52CD115B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43011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012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013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014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015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016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017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018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019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020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021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022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023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024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025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3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302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5E3A6B86-6A50-4769-AB89-E3348D4E038B}" type="datetimeFigureOut">
              <a:rPr lang="ru-RU"/>
              <a:pPr>
                <a:defRPr/>
              </a:pPr>
              <a:t>06.12.2014</a:t>
            </a:fld>
            <a:endParaRPr lang="ru-RU"/>
          </a:p>
        </p:txBody>
      </p:sp>
      <p:sp>
        <p:nvSpPr>
          <p:cNvPr id="4302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2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1D30B13E-0F0A-4D42-8BC5-D1F0661B08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303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7" descr="i?id=ea8c56b068437c23e3a0c76604ad4254-132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211638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9" descr="i?id=bcd466dfb181447010ad09bda432df2e-17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3575050"/>
            <a:ext cx="5843588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WordArt 11"/>
          <p:cNvSpPr>
            <a:spLocks noChangeArrowheads="1" noChangeShapeType="1" noTextEdit="1"/>
          </p:cNvSpPr>
          <p:nvPr/>
        </p:nvSpPr>
        <p:spPr bwMode="auto">
          <a:xfrm>
            <a:off x="4211638" y="1125538"/>
            <a:ext cx="4430712" cy="14398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Тренажёр по русскому языку</a:t>
            </a:r>
          </a:p>
        </p:txBody>
      </p:sp>
      <p:sp>
        <p:nvSpPr>
          <p:cNvPr id="19460" name="WordArt 12" descr="Белый мрамор"/>
          <p:cNvSpPr>
            <a:spLocks noChangeArrowheads="1" noChangeShapeType="1" noTextEdit="1"/>
          </p:cNvSpPr>
          <p:nvPr/>
        </p:nvSpPr>
        <p:spPr bwMode="auto">
          <a:xfrm>
            <a:off x="179388" y="3933825"/>
            <a:ext cx="2619375" cy="2519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Безударные</a:t>
            </a: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гласные</a:t>
            </a:r>
          </a:p>
        </p:txBody>
      </p:sp>
    </p:spTree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фон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3" descr="C:\Users\НГачальная школа\Pictures\340899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920875"/>
            <a:ext cx="3949700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AutoShape 14"/>
          <p:cNvSpPr>
            <a:spLocks noChangeArrowheads="1"/>
          </p:cNvSpPr>
          <p:nvPr/>
        </p:nvSpPr>
        <p:spPr bwMode="auto">
          <a:xfrm flipH="1">
            <a:off x="179388" y="227013"/>
            <a:ext cx="4392612" cy="1693862"/>
          </a:xfrm>
          <a:prstGeom prst="cloudCallout">
            <a:avLst>
              <a:gd name="adj1" fmla="val 50500"/>
              <a:gd name="adj2" fmla="val 2690"/>
            </a:avLst>
          </a:prstGeom>
          <a:solidFill>
            <a:srgbClr val="00B0F0"/>
          </a:solidFill>
          <a:ln w="3810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ru-RU" altLang="ru-RU">
              <a:latin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19932" y="476672"/>
            <a:ext cx="3932936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  П. </a:t>
            </a:r>
            <a:r>
              <a:rPr lang="ru-RU" sz="6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лянка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grpSp>
        <p:nvGrpSpPr>
          <p:cNvPr id="6" name="Группа 5"/>
          <p:cNvGrpSpPr>
            <a:grpSpLocks/>
          </p:cNvGrpSpPr>
          <p:nvPr/>
        </p:nvGrpSpPr>
        <p:grpSpPr bwMode="auto">
          <a:xfrm>
            <a:off x="4113213" y="3876675"/>
            <a:ext cx="2105025" cy="1955800"/>
            <a:chOff x="4113115" y="3876921"/>
            <a:chExt cx="2105773" cy="1955482"/>
          </a:xfrm>
        </p:grpSpPr>
        <p:sp>
          <p:nvSpPr>
            <p:cNvPr id="23562" name="AutoShape 14"/>
            <p:cNvSpPr>
              <a:spLocks noChangeArrowheads="1"/>
            </p:cNvSpPr>
            <p:nvPr/>
          </p:nvSpPr>
          <p:spPr bwMode="auto">
            <a:xfrm flipH="1">
              <a:off x="4113115" y="4137646"/>
              <a:ext cx="2105773" cy="1694757"/>
            </a:xfrm>
            <a:prstGeom prst="cloudCallout">
              <a:avLst>
                <a:gd name="adj1" fmla="val 35787"/>
                <a:gd name="adj2" fmla="val -47995"/>
              </a:avLst>
            </a:prstGeom>
            <a:solidFill>
              <a:srgbClr val="00B0F0"/>
            </a:solidFill>
            <a:ln w="38100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altLang="ru-RU">
                <a:latin typeface="Calibri" pitchFamily="34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673718" y="3876921"/>
              <a:ext cx="984565" cy="18620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15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</a:rPr>
                <a:t>о</a:t>
              </a:r>
            </a:p>
          </p:txBody>
        </p:sp>
      </p:grpSp>
      <p:grpSp>
        <p:nvGrpSpPr>
          <p:cNvPr id="9" name="Группа 8"/>
          <p:cNvGrpSpPr>
            <a:grpSpLocks/>
          </p:cNvGrpSpPr>
          <p:nvPr/>
        </p:nvGrpSpPr>
        <p:grpSpPr bwMode="auto">
          <a:xfrm>
            <a:off x="6875463" y="3875088"/>
            <a:ext cx="2135187" cy="1863725"/>
            <a:chOff x="6876256" y="3874569"/>
            <a:chExt cx="2133825" cy="1864400"/>
          </a:xfrm>
        </p:grpSpPr>
        <p:sp>
          <p:nvSpPr>
            <p:cNvPr id="10" name="AutoShape 17"/>
            <p:cNvSpPr>
              <a:spLocks noChangeArrowheads="1"/>
            </p:cNvSpPr>
            <p:nvPr/>
          </p:nvSpPr>
          <p:spPr bwMode="auto">
            <a:xfrm>
              <a:off x="6876256" y="3944444"/>
              <a:ext cx="2133825" cy="1794525"/>
            </a:xfrm>
            <a:prstGeom prst="cloudCallout">
              <a:avLst>
                <a:gd name="adj1" fmla="val -47760"/>
                <a:gd name="adj2" fmla="val -31626"/>
              </a:avLst>
            </a:prstGeom>
            <a:solidFill>
              <a:srgbClr val="00B0F0"/>
            </a:solidFill>
            <a:ln w="38100">
              <a:solidFill>
                <a:srgbClr val="00009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>
                <a:ln w="38100">
                  <a:solidFill>
                    <a:schemeClr val="tx1"/>
                  </a:solidFill>
                </a:ln>
                <a:latin typeface="+mn-lt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7483747" y="3874569"/>
              <a:ext cx="918841" cy="18620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15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</a:rPr>
                <a:t>а</a:t>
              </a:r>
            </a:p>
          </p:txBody>
        </p:sp>
      </p:grp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7956550" y="6524625"/>
            <a:ext cx="936625" cy="217488"/>
          </a:xfrm>
          <a:prstGeom prst="actionButtonForwardNex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Да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фон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3" descr="C:\Users\НГачальная школа\Pictures\340899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920875"/>
            <a:ext cx="3949700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AutoShape 14"/>
          <p:cNvSpPr>
            <a:spLocks noChangeArrowheads="1"/>
          </p:cNvSpPr>
          <p:nvPr/>
        </p:nvSpPr>
        <p:spPr bwMode="auto">
          <a:xfrm flipH="1">
            <a:off x="179388" y="227013"/>
            <a:ext cx="4392612" cy="1693862"/>
          </a:xfrm>
          <a:prstGeom prst="cloudCallout">
            <a:avLst>
              <a:gd name="adj1" fmla="val 50500"/>
              <a:gd name="adj2" fmla="val 2690"/>
            </a:avLst>
          </a:prstGeom>
          <a:solidFill>
            <a:srgbClr val="00B0F0"/>
          </a:solidFill>
          <a:ln w="3810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ru-RU" altLang="ru-RU">
              <a:latin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76672"/>
            <a:ext cx="3855864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Встр</a:t>
            </a: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. </a:t>
            </a:r>
            <a:r>
              <a:rPr lang="ru-RU" sz="6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чать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grpSp>
        <p:nvGrpSpPr>
          <p:cNvPr id="6" name="Группа 5"/>
          <p:cNvGrpSpPr>
            <a:grpSpLocks/>
          </p:cNvGrpSpPr>
          <p:nvPr/>
        </p:nvGrpSpPr>
        <p:grpSpPr bwMode="auto">
          <a:xfrm>
            <a:off x="6659563" y="3624263"/>
            <a:ext cx="2106612" cy="1954212"/>
            <a:chOff x="4113115" y="3876921"/>
            <a:chExt cx="2105773" cy="1955482"/>
          </a:xfrm>
        </p:grpSpPr>
        <p:sp>
          <p:nvSpPr>
            <p:cNvPr id="24586" name="AutoShape 14"/>
            <p:cNvSpPr>
              <a:spLocks noChangeArrowheads="1"/>
            </p:cNvSpPr>
            <p:nvPr/>
          </p:nvSpPr>
          <p:spPr bwMode="auto">
            <a:xfrm flipH="1">
              <a:off x="4113115" y="4137646"/>
              <a:ext cx="2105773" cy="1694757"/>
            </a:xfrm>
            <a:prstGeom prst="cloudCallout">
              <a:avLst>
                <a:gd name="adj1" fmla="val 35787"/>
                <a:gd name="adj2" fmla="val -47995"/>
              </a:avLst>
            </a:prstGeom>
            <a:solidFill>
              <a:srgbClr val="00B0F0"/>
            </a:solidFill>
            <a:ln w="38100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altLang="ru-RU">
                <a:latin typeface="Calibri" pitchFamily="34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699366" y="3876921"/>
              <a:ext cx="933269" cy="18620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15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</a:rPr>
                <a:t>е</a:t>
              </a:r>
            </a:p>
          </p:txBody>
        </p:sp>
      </p:grpSp>
      <p:grpSp>
        <p:nvGrpSpPr>
          <p:cNvPr id="9" name="Группа 8"/>
          <p:cNvGrpSpPr>
            <a:grpSpLocks/>
          </p:cNvGrpSpPr>
          <p:nvPr/>
        </p:nvGrpSpPr>
        <p:grpSpPr bwMode="auto">
          <a:xfrm>
            <a:off x="3956050" y="3716338"/>
            <a:ext cx="2133600" cy="1865312"/>
            <a:chOff x="6876256" y="3874569"/>
            <a:chExt cx="2133825" cy="1864400"/>
          </a:xfrm>
        </p:grpSpPr>
        <p:sp>
          <p:nvSpPr>
            <p:cNvPr id="10" name="AutoShape 17"/>
            <p:cNvSpPr>
              <a:spLocks noChangeArrowheads="1"/>
            </p:cNvSpPr>
            <p:nvPr/>
          </p:nvSpPr>
          <p:spPr bwMode="auto">
            <a:xfrm>
              <a:off x="6876256" y="3944385"/>
              <a:ext cx="2133825" cy="1794584"/>
            </a:xfrm>
            <a:prstGeom prst="cloudCallout">
              <a:avLst>
                <a:gd name="adj1" fmla="val -47760"/>
                <a:gd name="adj2" fmla="val -31626"/>
              </a:avLst>
            </a:prstGeom>
            <a:solidFill>
              <a:srgbClr val="00B0F0"/>
            </a:solidFill>
            <a:ln w="38100">
              <a:solidFill>
                <a:srgbClr val="00009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>
                <a:ln w="38100">
                  <a:solidFill>
                    <a:schemeClr val="tx1"/>
                  </a:solidFill>
                </a:ln>
                <a:latin typeface="+mn-lt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7437260" y="3874569"/>
              <a:ext cx="1011815" cy="18620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15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</a:rPr>
                <a:t>и</a:t>
              </a:r>
            </a:p>
          </p:txBody>
        </p:sp>
      </p:grp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7956550" y="6524625"/>
            <a:ext cx="936625" cy="217488"/>
          </a:xfrm>
          <a:prstGeom prst="actionButtonForwardNex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Да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фон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3" descr="C:\Users\НГачальная школа\Pictures\340899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3675" y="2492375"/>
            <a:ext cx="3259138" cy="407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AutoShape 14"/>
          <p:cNvSpPr>
            <a:spLocks noChangeArrowheads="1"/>
          </p:cNvSpPr>
          <p:nvPr/>
        </p:nvSpPr>
        <p:spPr bwMode="auto">
          <a:xfrm flipH="1">
            <a:off x="179388" y="227013"/>
            <a:ext cx="3816350" cy="1693862"/>
          </a:xfrm>
          <a:prstGeom prst="cloudCallout">
            <a:avLst>
              <a:gd name="adj1" fmla="val 50500"/>
              <a:gd name="adj2" fmla="val 2690"/>
            </a:avLst>
          </a:prstGeom>
          <a:solidFill>
            <a:srgbClr val="00B0F0"/>
          </a:solidFill>
          <a:ln w="3810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ru-RU" altLang="ru-RU">
              <a:latin typeface="Calibri" pitchFamily="34" charset="0"/>
            </a:endParaRPr>
          </a:p>
        </p:txBody>
      </p: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3741738" y="3160713"/>
            <a:ext cx="2106612" cy="1955800"/>
            <a:chOff x="4113115" y="3876921"/>
            <a:chExt cx="2105773" cy="1955482"/>
          </a:xfrm>
        </p:grpSpPr>
        <p:sp>
          <p:nvSpPr>
            <p:cNvPr id="25610" name="AutoShape 14"/>
            <p:cNvSpPr>
              <a:spLocks noChangeArrowheads="1"/>
            </p:cNvSpPr>
            <p:nvPr/>
          </p:nvSpPr>
          <p:spPr bwMode="auto">
            <a:xfrm flipH="1">
              <a:off x="4113115" y="4137646"/>
              <a:ext cx="2105773" cy="1694757"/>
            </a:xfrm>
            <a:prstGeom prst="cloudCallout">
              <a:avLst>
                <a:gd name="adj1" fmla="val 35787"/>
                <a:gd name="adj2" fmla="val -47995"/>
              </a:avLst>
            </a:prstGeom>
            <a:solidFill>
              <a:srgbClr val="00B0F0"/>
            </a:solidFill>
            <a:ln w="38100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altLang="ru-RU">
                <a:latin typeface="Calibri" pitchFamily="34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699366" y="3876921"/>
              <a:ext cx="933268" cy="18620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15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</a:rPr>
                <a:t>е</a:t>
              </a:r>
            </a:p>
          </p:txBody>
        </p:sp>
      </p:grpSp>
      <p:grpSp>
        <p:nvGrpSpPr>
          <p:cNvPr id="8" name="Группа 7"/>
          <p:cNvGrpSpPr>
            <a:grpSpLocks/>
          </p:cNvGrpSpPr>
          <p:nvPr/>
        </p:nvGrpSpPr>
        <p:grpSpPr bwMode="auto">
          <a:xfrm>
            <a:off x="6300788" y="3254375"/>
            <a:ext cx="2133600" cy="1863725"/>
            <a:chOff x="6876256" y="3874569"/>
            <a:chExt cx="2133825" cy="1864400"/>
          </a:xfrm>
        </p:grpSpPr>
        <p:sp>
          <p:nvSpPr>
            <p:cNvPr id="9" name="AutoShape 17"/>
            <p:cNvSpPr>
              <a:spLocks noChangeArrowheads="1"/>
            </p:cNvSpPr>
            <p:nvPr/>
          </p:nvSpPr>
          <p:spPr bwMode="auto">
            <a:xfrm>
              <a:off x="6876256" y="3944444"/>
              <a:ext cx="2133825" cy="1794525"/>
            </a:xfrm>
            <a:prstGeom prst="cloudCallout">
              <a:avLst>
                <a:gd name="adj1" fmla="val -47760"/>
                <a:gd name="adj2" fmla="val -31626"/>
              </a:avLst>
            </a:prstGeom>
            <a:solidFill>
              <a:srgbClr val="00B0F0"/>
            </a:solidFill>
            <a:ln w="38100">
              <a:solidFill>
                <a:srgbClr val="00009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>
                <a:ln w="38100">
                  <a:solidFill>
                    <a:schemeClr val="tx1"/>
                  </a:solidFill>
                </a:ln>
                <a:latin typeface="+mn-lt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7437261" y="3874569"/>
              <a:ext cx="1011815" cy="18620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15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</a:rPr>
                <a:t>и</a:t>
              </a:r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407615" y="476672"/>
            <a:ext cx="3360215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Д. </a:t>
            </a:r>
            <a:r>
              <a:rPr lang="ru-RU" sz="6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ревья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7956550" y="6524625"/>
            <a:ext cx="936625" cy="217488"/>
          </a:xfrm>
          <a:prstGeom prst="actionButtonForwardNex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Да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фон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3" descr="C:\Users\НГачальная школа\Pictures\340899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920875"/>
            <a:ext cx="3949700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AutoShape 14"/>
          <p:cNvSpPr>
            <a:spLocks noChangeArrowheads="1"/>
          </p:cNvSpPr>
          <p:nvPr/>
        </p:nvSpPr>
        <p:spPr bwMode="auto">
          <a:xfrm flipH="1">
            <a:off x="179388" y="227013"/>
            <a:ext cx="3333750" cy="1693862"/>
          </a:xfrm>
          <a:prstGeom prst="cloudCallout">
            <a:avLst>
              <a:gd name="adj1" fmla="val 50500"/>
              <a:gd name="adj2" fmla="val 2690"/>
            </a:avLst>
          </a:prstGeom>
          <a:solidFill>
            <a:srgbClr val="00B0F0"/>
          </a:solidFill>
          <a:ln w="3810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ru-RU" altLang="ru-RU">
              <a:latin typeface="Calibri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01495" y="476672"/>
            <a:ext cx="3090078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Б . жать</a:t>
            </a:r>
          </a:p>
        </p:txBody>
      </p:sp>
      <p:grpSp>
        <p:nvGrpSpPr>
          <p:cNvPr id="21" name="Группа 20"/>
          <p:cNvGrpSpPr>
            <a:grpSpLocks/>
          </p:cNvGrpSpPr>
          <p:nvPr/>
        </p:nvGrpSpPr>
        <p:grpSpPr bwMode="auto">
          <a:xfrm>
            <a:off x="4113213" y="3876675"/>
            <a:ext cx="2105025" cy="1955800"/>
            <a:chOff x="4113115" y="3876921"/>
            <a:chExt cx="2105773" cy="1955482"/>
          </a:xfrm>
        </p:grpSpPr>
        <p:sp>
          <p:nvSpPr>
            <p:cNvPr id="14346" name="AutoShape 14"/>
            <p:cNvSpPr>
              <a:spLocks noChangeArrowheads="1"/>
            </p:cNvSpPr>
            <p:nvPr/>
          </p:nvSpPr>
          <p:spPr bwMode="auto">
            <a:xfrm flipH="1">
              <a:off x="4113115" y="4137646"/>
              <a:ext cx="2105773" cy="1694757"/>
            </a:xfrm>
            <a:prstGeom prst="cloudCallout">
              <a:avLst>
                <a:gd name="adj1" fmla="val 35787"/>
                <a:gd name="adj2" fmla="val -47995"/>
              </a:avLst>
            </a:prstGeom>
            <a:solidFill>
              <a:srgbClr val="00B0F0"/>
            </a:solidFill>
            <a:ln w="38100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altLang="ru-RU">
                <a:latin typeface="Calibri" pitchFamily="34" charset="0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4699366" y="3876921"/>
              <a:ext cx="933269" cy="18620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15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</a:rPr>
                <a:t>е</a:t>
              </a:r>
            </a:p>
          </p:txBody>
        </p:sp>
      </p:grpSp>
      <p:grpSp>
        <p:nvGrpSpPr>
          <p:cNvPr id="23" name="Группа 22"/>
          <p:cNvGrpSpPr>
            <a:grpSpLocks/>
          </p:cNvGrpSpPr>
          <p:nvPr/>
        </p:nvGrpSpPr>
        <p:grpSpPr bwMode="auto">
          <a:xfrm>
            <a:off x="6875463" y="3875088"/>
            <a:ext cx="2135187" cy="1863725"/>
            <a:chOff x="6876256" y="3874569"/>
            <a:chExt cx="2133825" cy="1864400"/>
          </a:xfrm>
        </p:grpSpPr>
        <p:sp>
          <p:nvSpPr>
            <p:cNvPr id="11" name="AutoShape 17"/>
            <p:cNvSpPr>
              <a:spLocks noChangeArrowheads="1"/>
            </p:cNvSpPr>
            <p:nvPr/>
          </p:nvSpPr>
          <p:spPr bwMode="auto">
            <a:xfrm>
              <a:off x="6876256" y="3944444"/>
              <a:ext cx="2133825" cy="1794525"/>
            </a:xfrm>
            <a:prstGeom prst="cloudCallout">
              <a:avLst>
                <a:gd name="adj1" fmla="val -47760"/>
                <a:gd name="adj2" fmla="val -31626"/>
              </a:avLst>
            </a:prstGeom>
            <a:solidFill>
              <a:srgbClr val="00B0F0"/>
            </a:solidFill>
            <a:ln w="38100">
              <a:solidFill>
                <a:srgbClr val="00009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>
                <a:ln w="38100">
                  <a:solidFill>
                    <a:schemeClr val="tx1"/>
                  </a:solidFill>
                </a:ln>
                <a:latin typeface="+mn-lt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7437260" y="3874569"/>
              <a:ext cx="1011816" cy="18620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15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</a:rPr>
                <a:t>и</a:t>
              </a:r>
            </a:p>
          </p:txBody>
        </p:sp>
      </p:grp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7956550" y="6524625"/>
            <a:ext cx="936625" cy="217488"/>
          </a:xfrm>
          <a:prstGeom prst="actionButtonForwardNex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Да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фон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3" descr="C:\Users\НГачальная школа\Pictures\340899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920875"/>
            <a:ext cx="3949700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AutoShape 14"/>
          <p:cNvSpPr>
            <a:spLocks noChangeArrowheads="1"/>
          </p:cNvSpPr>
          <p:nvPr/>
        </p:nvSpPr>
        <p:spPr bwMode="auto">
          <a:xfrm flipH="1">
            <a:off x="179388" y="227013"/>
            <a:ext cx="4392612" cy="1693862"/>
          </a:xfrm>
          <a:prstGeom prst="cloudCallout">
            <a:avLst>
              <a:gd name="adj1" fmla="val 50500"/>
              <a:gd name="adj2" fmla="val 2690"/>
            </a:avLst>
          </a:prstGeom>
          <a:solidFill>
            <a:srgbClr val="00B0F0"/>
          </a:solidFill>
          <a:ln w="3810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ru-RU" altLang="ru-RU">
              <a:latin typeface="Calibri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-662995" y="476672"/>
            <a:ext cx="5019067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    Х. </a:t>
            </a:r>
            <a:r>
              <a:rPr lang="ru-RU" sz="6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лодный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grpSp>
        <p:nvGrpSpPr>
          <p:cNvPr id="21" name="Группа 20"/>
          <p:cNvGrpSpPr>
            <a:grpSpLocks/>
          </p:cNvGrpSpPr>
          <p:nvPr/>
        </p:nvGrpSpPr>
        <p:grpSpPr bwMode="auto">
          <a:xfrm>
            <a:off x="6659563" y="3678238"/>
            <a:ext cx="2106612" cy="1955800"/>
            <a:chOff x="4113115" y="3876921"/>
            <a:chExt cx="2105773" cy="1955482"/>
          </a:xfrm>
        </p:grpSpPr>
        <p:sp>
          <p:nvSpPr>
            <p:cNvPr id="15370" name="AutoShape 14"/>
            <p:cNvSpPr>
              <a:spLocks noChangeArrowheads="1"/>
            </p:cNvSpPr>
            <p:nvPr/>
          </p:nvSpPr>
          <p:spPr bwMode="auto">
            <a:xfrm flipH="1">
              <a:off x="4113115" y="4137646"/>
              <a:ext cx="2105773" cy="1694757"/>
            </a:xfrm>
            <a:prstGeom prst="cloudCallout">
              <a:avLst>
                <a:gd name="adj1" fmla="val 35787"/>
                <a:gd name="adj2" fmla="val -47995"/>
              </a:avLst>
            </a:prstGeom>
            <a:solidFill>
              <a:srgbClr val="00B0F0"/>
            </a:solidFill>
            <a:ln w="38100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altLang="ru-RU">
                <a:latin typeface="Calibri" pitchFamily="34" charset="0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4673718" y="3876921"/>
              <a:ext cx="984565" cy="18620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15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</a:rPr>
                <a:t>о</a:t>
              </a:r>
            </a:p>
          </p:txBody>
        </p:sp>
      </p:grpSp>
      <p:grpSp>
        <p:nvGrpSpPr>
          <p:cNvPr id="23" name="Группа 22"/>
          <p:cNvGrpSpPr>
            <a:grpSpLocks/>
          </p:cNvGrpSpPr>
          <p:nvPr/>
        </p:nvGrpSpPr>
        <p:grpSpPr bwMode="auto">
          <a:xfrm>
            <a:off x="4211638" y="3781425"/>
            <a:ext cx="2133600" cy="1865313"/>
            <a:chOff x="6876256" y="3874569"/>
            <a:chExt cx="2133825" cy="1864400"/>
          </a:xfrm>
        </p:grpSpPr>
        <p:sp>
          <p:nvSpPr>
            <p:cNvPr id="11" name="AutoShape 17"/>
            <p:cNvSpPr>
              <a:spLocks noChangeArrowheads="1"/>
            </p:cNvSpPr>
            <p:nvPr/>
          </p:nvSpPr>
          <p:spPr bwMode="auto">
            <a:xfrm>
              <a:off x="6876256" y="3944385"/>
              <a:ext cx="2133825" cy="1794584"/>
            </a:xfrm>
            <a:prstGeom prst="cloudCallout">
              <a:avLst>
                <a:gd name="adj1" fmla="val -47760"/>
                <a:gd name="adj2" fmla="val -31626"/>
              </a:avLst>
            </a:prstGeom>
            <a:solidFill>
              <a:srgbClr val="00B0F0"/>
            </a:solidFill>
            <a:ln w="38100">
              <a:solidFill>
                <a:srgbClr val="00009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>
                <a:ln w="38100">
                  <a:solidFill>
                    <a:schemeClr val="tx1"/>
                  </a:solidFill>
                </a:ln>
                <a:latin typeface="+mn-lt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7483747" y="3874569"/>
              <a:ext cx="918841" cy="18620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15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</a:rPr>
                <a:t>а</a:t>
              </a:r>
            </a:p>
          </p:txBody>
        </p:sp>
      </p:grp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7956550" y="6524625"/>
            <a:ext cx="936625" cy="217488"/>
          </a:xfrm>
          <a:prstGeom prst="actionButtonForwardNex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Да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фон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3" descr="C:\Users\НГачальная школа\Pictures\340899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920875"/>
            <a:ext cx="3949700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AutoShape 14"/>
          <p:cNvSpPr>
            <a:spLocks noChangeArrowheads="1"/>
          </p:cNvSpPr>
          <p:nvPr/>
        </p:nvSpPr>
        <p:spPr bwMode="auto">
          <a:xfrm flipH="1">
            <a:off x="179388" y="227013"/>
            <a:ext cx="3333750" cy="1693862"/>
          </a:xfrm>
          <a:prstGeom prst="cloudCallout">
            <a:avLst>
              <a:gd name="adj1" fmla="val 50500"/>
              <a:gd name="adj2" fmla="val 2690"/>
            </a:avLst>
          </a:prstGeom>
          <a:solidFill>
            <a:srgbClr val="00B0F0"/>
          </a:solidFill>
          <a:ln w="3810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ru-RU" altLang="ru-RU">
              <a:latin typeface="Calibri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3386" y="476672"/>
            <a:ext cx="2866297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Ш. гать</a:t>
            </a:r>
          </a:p>
        </p:txBody>
      </p:sp>
      <p:grpSp>
        <p:nvGrpSpPr>
          <p:cNvPr id="21" name="Группа 20"/>
          <p:cNvGrpSpPr>
            <a:grpSpLocks/>
          </p:cNvGrpSpPr>
          <p:nvPr/>
        </p:nvGrpSpPr>
        <p:grpSpPr bwMode="auto">
          <a:xfrm>
            <a:off x="4113213" y="3876675"/>
            <a:ext cx="2105025" cy="1955800"/>
            <a:chOff x="4113115" y="3876921"/>
            <a:chExt cx="2105773" cy="1955482"/>
          </a:xfrm>
        </p:grpSpPr>
        <p:sp>
          <p:nvSpPr>
            <p:cNvPr id="16394" name="AutoShape 14"/>
            <p:cNvSpPr>
              <a:spLocks noChangeArrowheads="1"/>
            </p:cNvSpPr>
            <p:nvPr/>
          </p:nvSpPr>
          <p:spPr bwMode="auto">
            <a:xfrm flipH="1">
              <a:off x="4113115" y="4137646"/>
              <a:ext cx="2105773" cy="1694757"/>
            </a:xfrm>
            <a:prstGeom prst="cloudCallout">
              <a:avLst>
                <a:gd name="adj1" fmla="val 35787"/>
                <a:gd name="adj2" fmla="val -47995"/>
              </a:avLst>
            </a:prstGeom>
            <a:solidFill>
              <a:srgbClr val="00B0F0"/>
            </a:solidFill>
            <a:ln w="38100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altLang="ru-RU">
                <a:latin typeface="Calibri" pitchFamily="34" charset="0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4699366" y="3876921"/>
              <a:ext cx="933269" cy="18620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15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</a:rPr>
                <a:t>а</a:t>
              </a:r>
            </a:p>
          </p:txBody>
        </p:sp>
      </p:grpSp>
      <p:grpSp>
        <p:nvGrpSpPr>
          <p:cNvPr id="23" name="Группа 22"/>
          <p:cNvGrpSpPr>
            <a:grpSpLocks/>
          </p:cNvGrpSpPr>
          <p:nvPr/>
        </p:nvGrpSpPr>
        <p:grpSpPr bwMode="auto">
          <a:xfrm>
            <a:off x="6875463" y="3875088"/>
            <a:ext cx="2135187" cy="1863725"/>
            <a:chOff x="6876256" y="3874569"/>
            <a:chExt cx="2133825" cy="1864400"/>
          </a:xfrm>
        </p:grpSpPr>
        <p:sp>
          <p:nvSpPr>
            <p:cNvPr id="11" name="AutoShape 17"/>
            <p:cNvSpPr>
              <a:spLocks noChangeArrowheads="1"/>
            </p:cNvSpPr>
            <p:nvPr/>
          </p:nvSpPr>
          <p:spPr bwMode="auto">
            <a:xfrm>
              <a:off x="6876256" y="3944444"/>
              <a:ext cx="2133825" cy="1794525"/>
            </a:xfrm>
            <a:prstGeom prst="cloudCallout">
              <a:avLst>
                <a:gd name="adj1" fmla="val -47760"/>
                <a:gd name="adj2" fmla="val -31626"/>
              </a:avLst>
            </a:prstGeom>
            <a:solidFill>
              <a:srgbClr val="00B0F0"/>
            </a:solidFill>
            <a:ln w="38100">
              <a:solidFill>
                <a:srgbClr val="00009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>
                <a:ln w="38100">
                  <a:solidFill>
                    <a:schemeClr val="tx1"/>
                  </a:solidFill>
                </a:ln>
                <a:latin typeface="+mn-lt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7437260" y="3874569"/>
              <a:ext cx="1011816" cy="18620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15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</a:rPr>
                <a:t>о</a:t>
              </a:r>
            </a:p>
          </p:txBody>
        </p:sp>
      </p:grp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7956550" y="6524625"/>
            <a:ext cx="936625" cy="217488"/>
          </a:xfrm>
          <a:prstGeom prst="actionButtonForwardNex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Да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фон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3" descr="C:\Users\НГачальная школа\Pictures\340899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3675" y="2492375"/>
            <a:ext cx="3259138" cy="407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AutoShape 14"/>
          <p:cNvSpPr>
            <a:spLocks noChangeArrowheads="1"/>
          </p:cNvSpPr>
          <p:nvPr/>
        </p:nvSpPr>
        <p:spPr bwMode="auto">
          <a:xfrm flipH="1">
            <a:off x="179388" y="227013"/>
            <a:ext cx="3816350" cy="1693862"/>
          </a:xfrm>
          <a:prstGeom prst="cloudCallout">
            <a:avLst>
              <a:gd name="adj1" fmla="val 50500"/>
              <a:gd name="adj2" fmla="val 2690"/>
            </a:avLst>
          </a:prstGeom>
          <a:solidFill>
            <a:srgbClr val="00B0F0"/>
          </a:solidFill>
          <a:ln w="3810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ru-RU" altLang="ru-RU">
              <a:latin typeface="Calibri" pitchFamily="34" charset="0"/>
            </a:endParaRPr>
          </a:p>
        </p:txBody>
      </p:sp>
      <p:grpSp>
        <p:nvGrpSpPr>
          <p:cNvPr id="10" name="Группа 9"/>
          <p:cNvGrpSpPr>
            <a:grpSpLocks/>
          </p:cNvGrpSpPr>
          <p:nvPr/>
        </p:nvGrpSpPr>
        <p:grpSpPr bwMode="auto">
          <a:xfrm>
            <a:off x="6372225" y="3259138"/>
            <a:ext cx="2105025" cy="1954212"/>
            <a:chOff x="4113115" y="3876921"/>
            <a:chExt cx="2105773" cy="1955482"/>
          </a:xfrm>
        </p:grpSpPr>
        <p:sp>
          <p:nvSpPr>
            <p:cNvPr id="17418" name="AutoShape 14"/>
            <p:cNvSpPr>
              <a:spLocks noChangeArrowheads="1"/>
            </p:cNvSpPr>
            <p:nvPr/>
          </p:nvSpPr>
          <p:spPr bwMode="auto">
            <a:xfrm flipH="1">
              <a:off x="4113115" y="4137646"/>
              <a:ext cx="2105773" cy="1694757"/>
            </a:xfrm>
            <a:prstGeom prst="cloudCallout">
              <a:avLst>
                <a:gd name="adj1" fmla="val 35787"/>
                <a:gd name="adj2" fmla="val -47995"/>
              </a:avLst>
            </a:prstGeom>
            <a:solidFill>
              <a:srgbClr val="00B0F0"/>
            </a:solidFill>
            <a:ln w="38100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altLang="ru-RU">
                <a:latin typeface="Calibri" pitchFamily="34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699366" y="3876921"/>
              <a:ext cx="933268" cy="18620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15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</a:rPr>
                <a:t>е</a:t>
              </a:r>
            </a:p>
          </p:txBody>
        </p:sp>
      </p:grpSp>
      <p:grpSp>
        <p:nvGrpSpPr>
          <p:cNvPr id="13" name="Группа 12"/>
          <p:cNvGrpSpPr>
            <a:grpSpLocks/>
          </p:cNvGrpSpPr>
          <p:nvPr/>
        </p:nvGrpSpPr>
        <p:grpSpPr bwMode="auto">
          <a:xfrm>
            <a:off x="3635375" y="3349625"/>
            <a:ext cx="2133600" cy="1863725"/>
            <a:chOff x="6876256" y="3874569"/>
            <a:chExt cx="2133825" cy="1864400"/>
          </a:xfrm>
        </p:grpSpPr>
        <p:sp>
          <p:nvSpPr>
            <p:cNvPr id="14" name="AutoShape 17"/>
            <p:cNvSpPr>
              <a:spLocks noChangeArrowheads="1"/>
            </p:cNvSpPr>
            <p:nvPr/>
          </p:nvSpPr>
          <p:spPr bwMode="auto">
            <a:xfrm>
              <a:off x="6876256" y="3944444"/>
              <a:ext cx="2133825" cy="1794525"/>
            </a:xfrm>
            <a:prstGeom prst="cloudCallout">
              <a:avLst>
                <a:gd name="adj1" fmla="val -47760"/>
                <a:gd name="adj2" fmla="val -31626"/>
              </a:avLst>
            </a:prstGeom>
            <a:solidFill>
              <a:srgbClr val="00B0F0"/>
            </a:solidFill>
            <a:ln w="38100">
              <a:solidFill>
                <a:srgbClr val="00009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>
                <a:ln w="38100">
                  <a:solidFill>
                    <a:schemeClr val="tx1"/>
                  </a:solidFill>
                </a:ln>
                <a:latin typeface="+mn-lt"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7437261" y="3874569"/>
              <a:ext cx="1011815" cy="18620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15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</a:rPr>
                <a:t>и</a:t>
              </a:r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846839" y="476672"/>
            <a:ext cx="2481770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Оз. </a:t>
            </a:r>
            <a:r>
              <a:rPr lang="ru-RU" sz="6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ро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7956550" y="6524625"/>
            <a:ext cx="936625" cy="217488"/>
          </a:xfrm>
          <a:prstGeom prst="actionButtonForwardNex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Да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фон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3" descr="C:\Users\НГачальная школа\Pictures\340899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3675" y="2492375"/>
            <a:ext cx="3259138" cy="407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AutoShape 14"/>
          <p:cNvSpPr>
            <a:spLocks noChangeArrowheads="1"/>
          </p:cNvSpPr>
          <p:nvPr/>
        </p:nvSpPr>
        <p:spPr bwMode="auto">
          <a:xfrm flipH="1">
            <a:off x="179388" y="227013"/>
            <a:ext cx="3816350" cy="1693862"/>
          </a:xfrm>
          <a:prstGeom prst="cloudCallout">
            <a:avLst>
              <a:gd name="adj1" fmla="val 50500"/>
              <a:gd name="adj2" fmla="val 2690"/>
            </a:avLst>
          </a:prstGeom>
          <a:solidFill>
            <a:srgbClr val="00B0F0"/>
          </a:solidFill>
          <a:ln w="3810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ru-RU" altLang="ru-RU">
              <a:latin typeface="Calibri" pitchFamily="34" charset="0"/>
            </a:endParaRPr>
          </a:p>
        </p:txBody>
      </p:sp>
      <p:grpSp>
        <p:nvGrpSpPr>
          <p:cNvPr id="10" name="Группа 9"/>
          <p:cNvGrpSpPr>
            <a:grpSpLocks/>
          </p:cNvGrpSpPr>
          <p:nvPr/>
        </p:nvGrpSpPr>
        <p:grpSpPr bwMode="auto">
          <a:xfrm>
            <a:off x="3741738" y="3160713"/>
            <a:ext cx="2106612" cy="1955800"/>
            <a:chOff x="4113115" y="3876921"/>
            <a:chExt cx="2105773" cy="1955482"/>
          </a:xfrm>
        </p:grpSpPr>
        <p:sp>
          <p:nvSpPr>
            <p:cNvPr id="18442" name="AutoShape 14"/>
            <p:cNvSpPr>
              <a:spLocks noChangeArrowheads="1"/>
            </p:cNvSpPr>
            <p:nvPr/>
          </p:nvSpPr>
          <p:spPr bwMode="auto">
            <a:xfrm flipH="1">
              <a:off x="4113115" y="4137646"/>
              <a:ext cx="2105773" cy="1694757"/>
            </a:xfrm>
            <a:prstGeom prst="cloudCallout">
              <a:avLst>
                <a:gd name="adj1" fmla="val 35787"/>
                <a:gd name="adj2" fmla="val -47995"/>
              </a:avLst>
            </a:prstGeom>
            <a:solidFill>
              <a:srgbClr val="00B0F0"/>
            </a:solidFill>
            <a:ln w="38100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altLang="ru-RU">
                <a:latin typeface="Calibri" pitchFamily="34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699366" y="3876921"/>
              <a:ext cx="933268" cy="18620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15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</a:rPr>
                <a:t>е</a:t>
              </a:r>
            </a:p>
          </p:txBody>
        </p:sp>
      </p:grpSp>
      <p:grpSp>
        <p:nvGrpSpPr>
          <p:cNvPr id="13" name="Группа 12"/>
          <p:cNvGrpSpPr>
            <a:grpSpLocks/>
          </p:cNvGrpSpPr>
          <p:nvPr/>
        </p:nvGrpSpPr>
        <p:grpSpPr bwMode="auto">
          <a:xfrm>
            <a:off x="6300788" y="3254375"/>
            <a:ext cx="2133600" cy="1863725"/>
            <a:chOff x="6876256" y="3874569"/>
            <a:chExt cx="2133825" cy="1864400"/>
          </a:xfrm>
        </p:grpSpPr>
        <p:sp>
          <p:nvSpPr>
            <p:cNvPr id="14" name="AutoShape 17"/>
            <p:cNvSpPr>
              <a:spLocks noChangeArrowheads="1"/>
            </p:cNvSpPr>
            <p:nvPr/>
          </p:nvSpPr>
          <p:spPr bwMode="auto">
            <a:xfrm>
              <a:off x="6876256" y="3944444"/>
              <a:ext cx="2133825" cy="1794525"/>
            </a:xfrm>
            <a:prstGeom prst="cloudCallout">
              <a:avLst>
                <a:gd name="adj1" fmla="val -47760"/>
                <a:gd name="adj2" fmla="val -31626"/>
              </a:avLst>
            </a:prstGeom>
            <a:solidFill>
              <a:srgbClr val="00B0F0"/>
            </a:solidFill>
            <a:ln w="38100">
              <a:solidFill>
                <a:srgbClr val="00009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>
                <a:ln w="38100">
                  <a:solidFill>
                    <a:schemeClr val="tx1"/>
                  </a:solidFill>
                </a:ln>
                <a:latin typeface="+mn-lt"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7437261" y="3874569"/>
              <a:ext cx="1011815" cy="18620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15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</a:rPr>
                <a:t>и</a:t>
              </a:r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591160" y="476672"/>
            <a:ext cx="2993128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Сп</a:t>
            </a: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. шит</a:t>
            </a: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7956550" y="6524625"/>
            <a:ext cx="936625" cy="217488"/>
          </a:xfrm>
          <a:prstGeom prst="actionButtonForwardNex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Да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фон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3" descr="C:\Users\НГачальная школа\Pictures\340899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3675" y="2492375"/>
            <a:ext cx="3259138" cy="407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AutoShape 14"/>
          <p:cNvSpPr>
            <a:spLocks noChangeArrowheads="1"/>
          </p:cNvSpPr>
          <p:nvPr/>
        </p:nvSpPr>
        <p:spPr bwMode="auto">
          <a:xfrm flipH="1">
            <a:off x="179388" y="227013"/>
            <a:ext cx="5029200" cy="2122487"/>
          </a:xfrm>
          <a:prstGeom prst="cloudCallout">
            <a:avLst>
              <a:gd name="adj1" fmla="val 50500"/>
              <a:gd name="adj2" fmla="val 2690"/>
            </a:avLst>
          </a:prstGeom>
          <a:solidFill>
            <a:srgbClr val="00B0F0"/>
          </a:solidFill>
          <a:ln w="3810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ru-RU" altLang="ru-RU">
              <a:latin typeface="Calibri" pitchFamily="34" charset="0"/>
            </a:endParaRPr>
          </a:p>
        </p:txBody>
      </p:sp>
      <p:grpSp>
        <p:nvGrpSpPr>
          <p:cNvPr id="10" name="Группа 9"/>
          <p:cNvGrpSpPr>
            <a:grpSpLocks/>
          </p:cNvGrpSpPr>
          <p:nvPr/>
        </p:nvGrpSpPr>
        <p:grpSpPr bwMode="auto">
          <a:xfrm>
            <a:off x="6372225" y="3259138"/>
            <a:ext cx="2105025" cy="1954212"/>
            <a:chOff x="4113115" y="3876921"/>
            <a:chExt cx="2105773" cy="1955482"/>
          </a:xfrm>
        </p:grpSpPr>
        <p:sp>
          <p:nvSpPr>
            <p:cNvPr id="20490" name="AutoShape 14"/>
            <p:cNvSpPr>
              <a:spLocks noChangeArrowheads="1"/>
            </p:cNvSpPr>
            <p:nvPr/>
          </p:nvSpPr>
          <p:spPr bwMode="auto">
            <a:xfrm flipH="1">
              <a:off x="4113115" y="4137646"/>
              <a:ext cx="2105773" cy="1694757"/>
            </a:xfrm>
            <a:prstGeom prst="cloudCallout">
              <a:avLst>
                <a:gd name="adj1" fmla="val 35787"/>
                <a:gd name="adj2" fmla="val -47995"/>
              </a:avLst>
            </a:prstGeom>
            <a:solidFill>
              <a:srgbClr val="00B0F0"/>
            </a:solidFill>
            <a:ln w="38100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altLang="ru-RU">
                <a:latin typeface="Calibri" pitchFamily="34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673718" y="3876921"/>
              <a:ext cx="984565" cy="18620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15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</a:rPr>
                <a:t>о</a:t>
              </a:r>
            </a:p>
          </p:txBody>
        </p:sp>
      </p:grpSp>
      <p:grpSp>
        <p:nvGrpSpPr>
          <p:cNvPr id="13" name="Группа 12"/>
          <p:cNvGrpSpPr>
            <a:grpSpLocks/>
          </p:cNvGrpSpPr>
          <p:nvPr/>
        </p:nvGrpSpPr>
        <p:grpSpPr bwMode="auto">
          <a:xfrm>
            <a:off x="3635375" y="3349625"/>
            <a:ext cx="2133600" cy="1863725"/>
            <a:chOff x="6876256" y="3874569"/>
            <a:chExt cx="2133825" cy="1864400"/>
          </a:xfrm>
        </p:grpSpPr>
        <p:sp>
          <p:nvSpPr>
            <p:cNvPr id="14" name="AutoShape 17"/>
            <p:cNvSpPr>
              <a:spLocks noChangeArrowheads="1"/>
            </p:cNvSpPr>
            <p:nvPr/>
          </p:nvSpPr>
          <p:spPr bwMode="auto">
            <a:xfrm>
              <a:off x="6876256" y="3944444"/>
              <a:ext cx="2133825" cy="1794525"/>
            </a:xfrm>
            <a:prstGeom prst="cloudCallout">
              <a:avLst>
                <a:gd name="adj1" fmla="val -47760"/>
                <a:gd name="adj2" fmla="val -31626"/>
              </a:avLst>
            </a:prstGeom>
            <a:solidFill>
              <a:srgbClr val="00B0F0"/>
            </a:solidFill>
            <a:ln w="38100">
              <a:solidFill>
                <a:srgbClr val="00009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>
                <a:ln w="38100">
                  <a:solidFill>
                    <a:schemeClr val="tx1"/>
                  </a:solidFill>
                </a:ln>
                <a:latin typeface="+mn-lt"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7483748" y="3874569"/>
              <a:ext cx="918841" cy="18620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15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</a:rPr>
                <a:t>а</a:t>
              </a:r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605237" y="620688"/>
            <a:ext cx="4177747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Х. </a:t>
            </a:r>
            <a:r>
              <a:rPr lang="ru-RU" sz="6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лмистая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7956550" y="6524625"/>
            <a:ext cx="936625" cy="217488"/>
          </a:xfrm>
          <a:prstGeom prst="actionButtonForwardNex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Да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фон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3" descr="C:\Users\НГачальная школа\Pictures\340899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920875"/>
            <a:ext cx="3949700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Группа 12"/>
          <p:cNvGrpSpPr>
            <a:grpSpLocks/>
          </p:cNvGrpSpPr>
          <p:nvPr/>
        </p:nvGrpSpPr>
        <p:grpSpPr bwMode="auto">
          <a:xfrm>
            <a:off x="6659563" y="3624263"/>
            <a:ext cx="2106612" cy="1954212"/>
            <a:chOff x="4113115" y="3876921"/>
            <a:chExt cx="2105773" cy="1955482"/>
          </a:xfrm>
        </p:grpSpPr>
        <p:sp>
          <p:nvSpPr>
            <p:cNvPr id="21514" name="AutoShape 14"/>
            <p:cNvSpPr>
              <a:spLocks noChangeArrowheads="1"/>
            </p:cNvSpPr>
            <p:nvPr/>
          </p:nvSpPr>
          <p:spPr bwMode="auto">
            <a:xfrm flipH="1">
              <a:off x="4113115" y="4137646"/>
              <a:ext cx="2105773" cy="1694757"/>
            </a:xfrm>
            <a:prstGeom prst="cloudCallout">
              <a:avLst>
                <a:gd name="adj1" fmla="val 35787"/>
                <a:gd name="adj2" fmla="val -47995"/>
              </a:avLst>
            </a:prstGeom>
            <a:solidFill>
              <a:srgbClr val="00B0F0"/>
            </a:solidFill>
            <a:ln w="38100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altLang="ru-RU">
                <a:latin typeface="Calibri" pitchFamily="34" charset="0"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706580" y="3876921"/>
              <a:ext cx="918841" cy="18620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15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</a:rPr>
                <a:t>а</a:t>
              </a:r>
            </a:p>
          </p:txBody>
        </p:sp>
      </p:grpSp>
      <p:grpSp>
        <p:nvGrpSpPr>
          <p:cNvPr id="16" name="Группа 15"/>
          <p:cNvGrpSpPr>
            <a:grpSpLocks/>
          </p:cNvGrpSpPr>
          <p:nvPr/>
        </p:nvGrpSpPr>
        <p:grpSpPr bwMode="auto">
          <a:xfrm>
            <a:off x="3956050" y="3716338"/>
            <a:ext cx="2133600" cy="1865312"/>
            <a:chOff x="6876256" y="3874569"/>
            <a:chExt cx="2133825" cy="1864400"/>
          </a:xfrm>
        </p:grpSpPr>
        <p:sp>
          <p:nvSpPr>
            <p:cNvPr id="17" name="AutoShape 17"/>
            <p:cNvSpPr>
              <a:spLocks noChangeArrowheads="1"/>
            </p:cNvSpPr>
            <p:nvPr/>
          </p:nvSpPr>
          <p:spPr bwMode="auto">
            <a:xfrm>
              <a:off x="6876256" y="3944385"/>
              <a:ext cx="2133825" cy="1794584"/>
            </a:xfrm>
            <a:prstGeom prst="cloudCallout">
              <a:avLst>
                <a:gd name="adj1" fmla="val -47760"/>
                <a:gd name="adj2" fmla="val -31626"/>
              </a:avLst>
            </a:prstGeom>
            <a:solidFill>
              <a:srgbClr val="00B0F0"/>
            </a:solidFill>
            <a:ln w="38100">
              <a:solidFill>
                <a:srgbClr val="00009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>
                <a:ln w="38100">
                  <a:solidFill>
                    <a:schemeClr val="tx1"/>
                  </a:solidFill>
                </a:ln>
                <a:latin typeface="+mn-lt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7450885" y="3874569"/>
              <a:ext cx="984565" cy="18620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15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</a:rPr>
                <a:t>о</a:t>
              </a:r>
            </a:p>
          </p:txBody>
        </p:sp>
      </p:grpSp>
      <p:sp>
        <p:nvSpPr>
          <p:cNvPr id="21509" name="AutoShape 14"/>
          <p:cNvSpPr>
            <a:spLocks noChangeArrowheads="1"/>
          </p:cNvSpPr>
          <p:nvPr/>
        </p:nvSpPr>
        <p:spPr bwMode="auto">
          <a:xfrm flipH="1">
            <a:off x="630238" y="182563"/>
            <a:ext cx="4392612" cy="1695450"/>
          </a:xfrm>
          <a:prstGeom prst="cloudCallout">
            <a:avLst>
              <a:gd name="adj1" fmla="val 50500"/>
              <a:gd name="adj2" fmla="val 2690"/>
            </a:avLst>
          </a:prstGeom>
          <a:solidFill>
            <a:srgbClr val="00B0F0"/>
          </a:solidFill>
          <a:ln w="3810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ru-RU" altLang="ru-RU"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-482" y="476671"/>
            <a:ext cx="4906792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    </a:t>
            </a:r>
            <a:r>
              <a:rPr lang="ru-RU" sz="6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Дост</a:t>
            </a: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. </a:t>
            </a:r>
            <a:r>
              <a:rPr lang="ru-RU" sz="6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вать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7956550" y="6524625"/>
            <a:ext cx="936625" cy="217488"/>
          </a:xfrm>
          <a:prstGeom prst="actionButtonForwardNex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Да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фон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3" descr="C:\Users\НГачальная школа\Pictures\340899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920875"/>
            <a:ext cx="3949700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AutoShape 14"/>
          <p:cNvSpPr>
            <a:spLocks noChangeArrowheads="1"/>
          </p:cNvSpPr>
          <p:nvPr/>
        </p:nvSpPr>
        <p:spPr bwMode="auto">
          <a:xfrm flipH="1">
            <a:off x="179388" y="227013"/>
            <a:ext cx="4392612" cy="1693862"/>
          </a:xfrm>
          <a:prstGeom prst="cloudCallout">
            <a:avLst>
              <a:gd name="adj1" fmla="val 50500"/>
              <a:gd name="adj2" fmla="val 2690"/>
            </a:avLst>
          </a:prstGeom>
          <a:solidFill>
            <a:srgbClr val="00B0F0"/>
          </a:solidFill>
          <a:ln w="38100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ru-RU" altLang="ru-RU">
              <a:latin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233008" y="476672"/>
            <a:ext cx="4159087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  Пот. </a:t>
            </a:r>
            <a:r>
              <a:rPr lang="ru-RU" sz="6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рять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grpSp>
        <p:nvGrpSpPr>
          <p:cNvPr id="6" name="Группа 5"/>
          <p:cNvGrpSpPr>
            <a:grpSpLocks/>
          </p:cNvGrpSpPr>
          <p:nvPr/>
        </p:nvGrpSpPr>
        <p:grpSpPr bwMode="auto">
          <a:xfrm>
            <a:off x="4113213" y="3876675"/>
            <a:ext cx="2105025" cy="1955800"/>
            <a:chOff x="4113115" y="3876921"/>
            <a:chExt cx="2105773" cy="1955482"/>
          </a:xfrm>
        </p:grpSpPr>
        <p:sp>
          <p:nvSpPr>
            <p:cNvPr id="22538" name="AutoShape 14"/>
            <p:cNvSpPr>
              <a:spLocks noChangeArrowheads="1"/>
            </p:cNvSpPr>
            <p:nvPr/>
          </p:nvSpPr>
          <p:spPr bwMode="auto">
            <a:xfrm flipH="1">
              <a:off x="4113115" y="4137646"/>
              <a:ext cx="2105773" cy="1694757"/>
            </a:xfrm>
            <a:prstGeom prst="cloudCallout">
              <a:avLst>
                <a:gd name="adj1" fmla="val 35787"/>
                <a:gd name="adj2" fmla="val -47995"/>
              </a:avLst>
            </a:prstGeom>
            <a:solidFill>
              <a:srgbClr val="00B0F0"/>
            </a:solidFill>
            <a:ln w="38100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altLang="ru-RU">
                <a:latin typeface="Calibri" pitchFamily="34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699366" y="3876921"/>
              <a:ext cx="933269" cy="18620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15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</a:rPr>
                <a:t>е</a:t>
              </a:r>
            </a:p>
          </p:txBody>
        </p:sp>
      </p:grpSp>
      <p:grpSp>
        <p:nvGrpSpPr>
          <p:cNvPr id="9" name="Группа 8"/>
          <p:cNvGrpSpPr>
            <a:grpSpLocks/>
          </p:cNvGrpSpPr>
          <p:nvPr/>
        </p:nvGrpSpPr>
        <p:grpSpPr bwMode="auto">
          <a:xfrm>
            <a:off x="6875463" y="3875088"/>
            <a:ext cx="2135187" cy="1863725"/>
            <a:chOff x="6876256" y="3874569"/>
            <a:chExt cx="2133825" cy="1864400"/>
          </a:xfrm>
        </p:grpSpPr>
        <p:sp>
          <p:nvSpPr>
            <p:cNvPr id="10" name="AutoShape 17"/>
            <p:cNvSpPr>
              <a:spLocks noChangeArrowheads="1"/>
            </p:cNvSpPr>
            <p:nvPr/>
          </p:nvSpPr>
          <p:spPr bwMode="auto">
            <a:xfrm>
              <a:off x="6876256" y="3944444"/>
              <a:ext cx="2133825" cy="1794525"/>
            </a:xfrm>
            <a:prstGeom prst="cloudCallout">
              <a:avLst>
                <a:gd name="adj1" fmla="val -47760"/>
                <a:gd name="adj2" fmla="val -31626"/>
              </a:avLst>
            </a:prstGeom>
            <a:solidFill>
              <a:srgbClr val="00B0F0"/>
            </a:solidFill>
            <a:ln w="38100">
              <a:solidFill>
                <a:srgbClr val="00009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>
                <a:ln w="38100">
                  <a:solidFill>
                    <a:schemeClr val="tx1"/>
                  </a:solidFill>
                </a:ln>
                <a:latin typeface="+mn-lt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7437260" y="3874569"/>
              <a:ext cx="1011816" cy="18620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15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</a:rPr>
                <a:t>и</a:t>
              </a:r>
            </a:p>
          </p:txBody>
        </p:sp>
      </p:grp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7956550" y="6524625"/>
            <a:ext cx="936625" cy="217488"/>
          </a:xfrm>
          <a:prstGeom prst="actionButtonForwardNex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Да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926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Verdana</vt:lpstr>
      <vt:lpstr>Arial</vt:lpstr>
      <vt:lpstr>Wingdings</vt:lpstr>
      <vt:lpstr>Calibri</vt:lpstr>
      <vt:lpstr>Склон</vt:lpstr>
      <vt:lpstr>Склон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Начальная школа</dc:creator>
  <cp:lastModifiedBy>User</cp:lastModifiedBy>
  <cp:revision>29</cp:revision>
  <dcterms:created xsi:type="dcterms:W3CDTF">2014-07-19T07:35:32Z</dcterms:created>
  <dcterms:modified xsi:type="dcterms:W3CDTF">2014-12-06T16:31:46Z</dcterms:modified>
</cp:coreProperties>
</file>