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к1ант\Picture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976688" y="-2309813"/>
            <a:ext cx="17097376" cy="114776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-2500362" y="214290"/>
            <a:ext cx="138589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Письмо по памяти </a:t>
            </a:r>
          </a:p>
          <a:p>
            <a:pPr algn="ctr"/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 класс</a:t>
            </a:r>
          </a:p>
          <a:p>
            <a:pPr algn="ctr"/>
            <a:endParaRPr lang="ru-RU" sz="6600" b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6600" b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4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Чалимова</a:t>
            </a:r>
            <a:r>
              <a:rPr lang="ru-RU" sz="2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Ноиля</a:t>
            </a:r>
            <a:r>
              <a:rPr lang="ru-RU" sz="2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Валиулловна</a:t>
            </a:r>
            <a:r>
              <a:rPr lang="ru-RU" sz="2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начальных классов МКОУ «</a:t>
            </a:r>
            <a:r>
              <a:rPr lang="ru-RU" sz="24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Ташетканская</a:t>
            </a:r>
            <a:r>
              <a:rPr lang="ru-RU" sz="2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ООШ»</a:t>
            </a:r>
          </a:p>
          <a:p>
            <a:pPr algn="ctr"/>
            <a:r>
              <a:rPr lang="ru-RU" sz="2400" b="1" dirty="0" err="1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Тевризского</a:t>
            </a:r>
            <a:r>
              <a:rPr lang="ru-RU" sz="2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района Омской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Как на тоненький ледок</a:t>
            </a:r>
          </a:p>
          <a:p>
            <a:pPr>
              <a:buNone/>
            </a:pPr>
            <a:r>
              <a:rPr lang="ru-RU" sz="4800" dirty="0" smtClean="0"/>
              <a:t>Выпал беленький снежок.</a:t>
            </a:r>
          </a:p>
          <a:p>
            <a:pPr>
              <a:buNone/>
            </a:pPr>
            <a:endParaRPr lang="ru-RU" sz="4800" dirty="0" smtClean="0"/>
          </a:p>
          <a:p>
            <a:pPr algn="r">
              <a:buNone/>
            </a:pPr>
            <a:r>
              <a:rPr lang="ru-RU" sz="2400" dirty="0" smtClean="0"/>
              <a:t>(Песня)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Чудо – </a:t>
            </a:r>
            <a:r>
              <a:rPr lang="ru-RU" sz="4800" dirty="0" err="1" smtClean="0"/>
              <a:t>юдо</a:t>
            </a:r>
            <a:r>
              <a:rPr lang="ru-RU" sz="4800" dirty="0" smtClean="0"/>
              <a:t>, рыба – кит.</a:t>
            </a:r>
          </a:p>
          <a:p>
            <a:pPr>
              <a:buNone/>
            </a:pPr>
            <a:r>
              <a:rPr lang="ru-RU" sz="4800" dirty="0" smtClean="0"/>
              <a:t>Все бока его изрыты,</a:t>
            </a:r>
          </a:p>
          <a:p>
            <a:pPr>
              <a:buNone/>
            </a:pPr>
            <a:r>
              <a:rPr lang="ru-RU" sz="4800" dirty="0" err="1" smtClean="0"/>
              <a:t>Час-то-ко-лы</a:t>
            </a:r>
            <a:r>
              <a:rPr lang="ru-RU" sz="4800" dirty="0" smtClean="0"/>
              <a:t> в рёбра вбиты,</a:t>
            </a:r>
          </a:p>
          <a:p>
            <a:pPr>
              <a:buNone/>
            </a:pPr>
            <a:r>
              <a:rPr lang="ru-RU" sz="4800" dirty="0" smtClean="0"/>
              <a:t>На хвосте сыр – бор шумит,</a:t>
            </a:r>
          </a:p>
          <a:p>
            <a:pPr>
              <a:buNone/>
            </a:pPr>
            <a:r>
              <a:rPr lang="ru-RU" sz="4800" dirty="0" smtClean="0"/>
              <a:t>На спине село стоит.</a:t>
            </a:r>
          </a:p>
          <a:p>
            <a:pPr>
              <a:buNone/>
            </a:pPr>
            <a:endParaRPr lang="ru-RU" sz="4800" dirty="0" smtClean="0"/>
          </a:p>
          <a:p>
            <a:pPr algn="r">
              <a:buNone/>
            </a:pPr>
            <a:r>
              <a:rPr lang="ru-RU" sz="2400" dirty="0" smtClean="0"/>
              <a:t>П.Ершов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Летний вечер. За лесами</a:t>
            </a:r>
          </a:p>
          <a:p>
            <a:pPr>
              <a:buNone/>
            </a:pPr>
            <a:r>
              <a:rPr lang="ru-RU" sz="4800" dirty="0" smtClean="0"/>
              <a:t>Солнышко уж село;</a:t>
            </a:r>
          </a:p>
          <a:p>
            <a:pPr>
              <a:buNone/>
            </a:pPr>
            <a:r>
              <a:rPr lang="ru-RU" sz="4800" dirty="0" smtClean="0"/>
              <a:t>На краю далёком неба</a:t>
            </a:r>
          </a:p>
          <a:p>
            <a:pPr>
              <a:buNone/>
            </a:pPr>
            <a:r>
              <a:rPr lang="ru-RU" sz="4800" dirty="0" smtClean="0"/>
              <a:t>Зорька заалела.</a:t>
            </a:r>
          </a:p>
          <a:p>
            <a:pPr>
              <a:buNone/>
            </a:pPr>
            <a:endParaRPr lang="ru-RU" sz="4800" dirty="0" smtClean="0"/>
          </a:p>
          <a:p>
            <a:pPr algn="r">
              <a:buNone/>
            </a:pPr>
            <a:r>
              <a:rPr lang="ru-RU" sz="2400" smtClean="0"/>
              <a:t>И. </a:t>
            </a:r>
            <a:r>
              <a:rPr lang="ru-RU" sz="2400" dirty="0" smtClean="0"/>
              <a:t>Суриков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В небе тают облака,</a:t>
            </a:r>
          </a:p>
          <a:p>
            <a:pPr>
              <a:buNone/>
            </a:pPr>
            <a:r>
              <a:rPr lang="ru-RU" sz="4800" dirty="0" smtClean="0"/>
              <a:t>И, лучистая на зное,</a:t>
            </a:r>
          </a:p>
          <a:p>
            <a:pPr>
              <a:buNone/>
            </a:pPr>
            <a:r>
              <a:rPr lang="ru-RU" sz="4800" dirty="0" smtClean="0"/>
              <a:t>В искрах кати</a:t>
            </a:r>
            <a:r>
              <a:rPr lang="ru-RU" sz="4800" u="sng" dirty="0" smtClean="0"/>
              <a:t>тся</a:t>
            </a:r>
            <a:r>
              <a:rPr lang="ru-RU" sz="4800" dirty="0" smtClean="0"/>
              <a:t> река,</a:t>
            </a:r>
          </a:p>
          <a:p>
            <a:pPr>
              <a:buNone/>
            </a:pPr>
            <a:r>
              <a:rPr lang="ru-RU" sz="4800" dirty="0" smtClean="0"/>
              <a:t>Словно зеркало стальное.</a:t>
            </a:r>
          </a:p>
          <a:p>
            <a:pPr>
              <a:buNone/>
            </a:pPr>
            <a:endParaRPr lang="ru-RU" sz="4800" dirty="0" smtClean="0"/>
          </a:p>
          <a:p>
            <a:pPr algn="r">
              <a:buNone/>
            </a:pPr>
            <a:r>
              <a:rPr lang="ru-RU" sz="2400" dirty="0" smtClean="0"/>
              <a:t>Ф.Тютчев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Вьюга злится за окном,</a:t>
            </a:r>
          </a:p>
          <a:p>
            <a:pPr>
              <a:buNone/>
            </a:pPr>
            <a:r>
              <a:rPr lang="ru-RU" sz="4800" dirty="0" smtClean="0"/>
              <a:t>Белая берёза</a:t>
            </a:r>
          </a:p>
          <a:p>
            <a:pPr>
              <a:buNone/>
            </a:pPr>
            <a:r>
              <a:rPr lang="ru-RU" sz="4800" dirty="0" smtClean="0"/>
              <a:t>Вся окутана кругом</a:t>
            </a:r>
          </a:p>
          <a:p>
            <a:pPr>
              <a:buNone/>
            </a:pPr>
            <a:r>
              <a:rPr lang="ru-RU" sz="4800" dirty="0" smtClean="0"/>
              <a:t>Инеем мороза</a:t>
            </a:r>
            <a:r>
              <a:rPr lang="ru-RU" sz="4800" dirty="0" smtClean="0"/>
              <a:t>.</a:t>
            </a:r>
            <a:endParaRPr lang="ru-RU" sz="4800" dirty="0" smtClean="0"/>
          </a:p>
          <a:p>
            <a:pPr>
              <a:buNone/>
            </a:pPr>
            <a:endParaRPr lang="ru-RU" sz="4800" dirty="0" smtClean="0"/>
          </a:p>
          <a:p>
            <a:pPr algn="r">
              <a:buNone/>
            </a:pPr>
            <a:r>
              <a:rPr lang="ru-RU" sz="2400" dirty="0" smtClean="0"/>
              <a:t>С.Дрожжин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И друзья – мальчишки,</a:t>
            </a:r>
          </a:p>
          <a:p>
            <a:pPr>
              <a:buNone/>
            </a:pPr>
            <a:r>
              <a:rPr lang="ru-RU" sz="4800" dirty="0" smtClean="0"/>
              <a:t>Стоя надо мной,</a:t>
            </a:r>
          </a:p>
          <a:p>
            <a:pPr>
              <a:buNone/>
            </a:pPr>
            <a:r>
              <a:rPr lang="ru-RU" sz="4800" dirty="0" smtClean="0"/>
              <a:t>Весело хохочут</a:t>
            </a:r>
          </a:p>
          <a:p>
            <a:pPr>
              <a:buNone/>
            </a:pPr>
            <a:r>
              <a:rPr lang="ru-RU" sz="4800" dirty="0" smtClean="0"/>
              <a:t>Над моей бедой.</a:t>
            </a:r>
          </a:p>
          <a:p>
            <a:pPr>
              <a:buNone/>
            </a:pPr>
            <a:r>
              <a:rPr lang="ru-RU" sz="4800" dirty="0" smtClean="0"/>
              <a:t>Всё лицо и руки</a:t>
            </a:r>
          </a:p>
          <a:p>
            <a:pPr>
              <a:buNone/>
            </a:pPr>
            <a:r>
              <a:rPr lang="ru-RU" sz="4800" dirty="0" smtClean="0"/>
              <a:t>Залепил мне снег.</a:t>
            </a:r>
            <a:endParaRPr lang="ru-RU" sz="4800" dirty="0" smtClean="0"/>
          </a:p>
          <a:p>
            <a:pPr algn="r">
              <a:buNone/>
            </a:pPr>
            <a:r>
              <a:rPr lang="ru-RU" sz="2400" dirty="0" smtClean="0"/>
              <a:t>И.Суриков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На кухне мирно дремлет кот,</a:t>
            </a:r>
          </a:p>
          <a:p>
            <a:pPr>
              <a:buNone/>
            </a:pPr>
            <a:r>
              <a:rPr lang="ru-RU" sz="4800" dirty="0" smtClean="0"/>
              <a:t>Снаружи ливень льёт и льёт</a:t>
            </a:r>
            <a:r>
              <a:rPr lang="ru-RU" sz="4800" dirty="0" smtClean="0"/>
              <a:t>.</a:t>
            </a:r>
            <a:endParaRPr lang="ru-RU" sz="48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Пер. П. Грушко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err="1" smtClean="0"/>
              <a:t>Раз-бе-гай-те-ся</a:t>
            </a:r>
            <a:r>
              <a:rPr lang="ru-RU" sz="4800" dirty="0" smtClean="0"/>
              <a:t>, ручьи!</a:t>
            </a:r>
          </a:p>
          <a:p>
            <a:pPr>
              <a:buNone/>
            </a:pPr>
            <a:r>
              <a:rPr lang="ru-RU" sz="4800" dirty="0" err="1" smtClean="0"/>
              <a:t>Рас-те-кай-тесь</a:t>
            </a:r>
            <a:r>
              <a:rPr lang="ru-RU" sz="4800" dirty="0" smtClean="0"/>
              <a:t>, лужи.</a:t>
            </a:r>
          </a:p>
          <a:p>
            <a:pPr>
              <a:buNone/>
            </a:pPr>
            <a:r>
              <a:rPr lang="ru-RU" sz="4800" dirty="0" err="1" smtClean="0"/>
              <a:t>Вы-ле-зай-те</a:t>
            </a:r>
            <a:r>
              <a:rPr lang="ru-RU" sz="4800" dirty="0" smtClean="0"/>
              <a:t>, муравьи,</a:t>
            </a:r>
          </a:p>
          <a:p>
            <a:pPr>
              <a:buNone/>
            </a:pPr>
            <a:r>
              <a:rPr lang="ru-RU" sz="4800" dirty="0" smtClean="0"/>
              <a:t>После зимней стужи.</a:t>
            </a:r>
            <a:endParaRPr lang="ru-RU" sz="48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С.Маршак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1428736"/>
            <a:ext cx="74295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Ветерок порой ночной</a:t>
            </a:r>
          </a:p>
          <a:p>
            <a:pPr>
              <a:buNone/>
            </a:pPr>
            <a:r>
              <a:rPr lang="ru-RU" sz="4800" dirty="0" smtClean="0"/>
              <a:t>Отдыхал в трубе печной.</a:t>
            </a:r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r>
              <a:rPr lang="ru-RU" sz="2400" dirty="0" err="1" smtClean="0"/>
              <a:t>Э.Мошковская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357298"/>
            <a:ext cx="78581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Тучка по небу идёт,</a:t>
            </a:r>
          </a:p>
          <a:p>
            <a:pPr>
              <a:buNone/>
            </a:pPr>
            <a:r>
              <a:rPr lang="ru-RU" sz="4800" dirty="0" smtClean="0"/>
              <a:t>Бочка по морю плывёт.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А.Пушкин.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357298"/>
            <a:ext cx="78581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Жил маленький мальчик:</a:t>
            </a:r>
          </a:p>
          <a:p>
            <a:pPr>
              <a:buNone/>
            </a:pPr>
            <a:r>
              <a:rPr lang="ru-RU" sz="4800" dirty="0" smtClean="0"/>
              <a:t>Был ростом он с пальчик…</a:t>
            </a:r>
          </a:p>
          <a:p>
            <a:pPr>
              <a:buNone/>
            </a:pPr>
            <a:r>
              <a:rPr lang="ru-RU" sz="4800" dirty="0" smtClean="0"/>
              <a:t>Он жил меж цветочков;</a:t>
            </a:r>
          </a:p>
          <a:p>
            <a:pPr>
              <a:buNone/>
            </a:pPr>
            <a:r>
              <a:rPr lang="ru-RU" sz="4800" dirty="0" smtClean="0"/>
              <a:t>В тени их листочков...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В.Жуковский.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357298"/>
            <a:ext cx="785818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В полдень дождь перестал,</a:t>
            </a:r>
          </a:p>
          <a:p>
            <a:pPr>
              <a:buNone/>
            </a:pPr>
            <a:r>
              <a:rPr lang="ru-RU" sz="4800" dirty="0" smtClean="0"/>
              <a:t>И, что белый пушок,</a:t>
            </a:r>
          </a:p>
          <a:p>
            <a:pPr>
              <a:buNone/>
            </a:pPr>
            <a:r>
              <a:rPr lang="ru-RU" sz="4800" dirty="0" smtClean="0"/>
              <a:t>На осе</a:t>
            </a:r>
            <a:r>
              <a:rPr lang="ru-RU" sz="4800" u="sng" dirty="0" smtClean="0"/>
              <a:t>нн</a:t>
            </a:r>
            <a:r>
              <a:rPr lang="ru-RU" sz="4800" dirty="0" smtClean="0"/>
              <a:t>юю грязь</a:t>
            </a:r>
          </a:p>
          <a:p>
            <a:pPr>
              <a:buNone/>
            </a:pPr>
            <a:r>
              <a:rPr lang="ru-RU" sz="4800" dirty="0" smtClean="0"/>
              <a:t>Начал падать снежок.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И.Никитин.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357298"/>
            <a:ext cx="78581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Я лечу, лечу стрелой,</a:t>
            </a:r>
          </a:p>
          <a:p>
            <a:pPr>
              <a:buNone/>
            </a:pPr>
            <a:r>
              <a:rPr lang="ru-RU" sz="4800" dirty="0" smtClean="0"/>
              <a:t>Только пыль взметаю;</a:t>
            </a:r>
          </a:p>
          <a:p>
            <a:pPr>
              <a:buNone/>
            </a:pPr>
            <a:r>
              <a:rPr lang="ru-RU" sz="4800" dirty="0" smtClean="0"/>
              <a:t>Конь несёт меня лихой,</a:t>
            </a:r>
          </a:p>
          <a:p>
            <a:pPr>
              <a:buNone/>
            </a:pPr>
            <a:r>
              <a:rPr lang="ru-RU" sz="4800" dirty="0" smtClean="0"/>
              <a:t>А куда? Не знаю!</a:t>
            </a:r>
          </a:p>
          <a:p>
            <a:pPr>
              <a:buNone/>
            </a:pPr>
            <a:endParaRPr lang="ru-RU" sz="4800" dirty="0" smtClean="0"/>
          </a:p>
          <a:p>
            <a:pPr algn="r">
              <a:buNone/>
            </a:pPr>
            <a:r>
              <a:rPr lang="ru-RU" sz="2400" dirty="0" smtClean="0"/>
              <a:t>А.Толстой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90726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Шалун уж заморозил пальчик:</a:t>
            </a:r>
          </a:p>
          <a:p>
            <a:pPr>
              <a:buNone/>
            </a:pPr>
            <a:r>
              <a:rPr lang="ru-RU" sz="4800" dirty="0" smtClean="0"/>
              <a:t>Ему и больно и смешно,</a:t>
            </a:r>
          </a:p>
          <a:p>
            <a:pPr>
              <a:buNone/>
            </a:pPr>
            <a:r>
              <a:rPr lang="ru-RU" sz="4800" dirty="0" smtClean="0"/>
              <a:t>А мать грозит ему в окно.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                                            </a:t>
            </a:r>
            <a:r>
              <a:rPr lang="ru-RU" sz="2400" dirty="0" smtClean="0"/>
              <a:t>А.Пушкин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И ель сквозь иней зеленеет,</a:t>
            </a:r>
          </a:p>
          <a:p>
            <a:pPr>
              <a:buNone/>
            </a:pPr>
            <a:r>
              <a:rPr lang="ru-RU" sz="4800" dirty="0" smtClean="0"/>
              <a:t>И речка подо льдом блестит.</a:t>
            </a:r>
          </a:p>
          <a:p>
            <a:pPr>
              <a:buNone/>
            </a:pPr>
            <a:endParaRPr lang="ru-RU" sz="4800" dirty="0" smtClean="0"/>
          </a:p>
          <a:p>
            <a:pPr algn="r">
              <a:buNone/>
            </a:pPr>
            <a:r>
              <a:rPr lang="ru-RU" sz="2400" dirty="0" smtClean="0"/>
              <a:t>А.Пушкин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к1ант\Pictures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800" dirty="0" smtClean="0"/>
              <a:t>Ель растёт перед дворцом,</a:t>
            </a:r>
          </a:p>
          <a:p>
            <a:pPr>
              <a:buNone/>
            </a:pPr>
            <a:r>
              <a:rPr lang="ru-RU" sz="4800" dirty="0" smtClean="0"/>
              <a:t>А под ней хрустальный дом.</a:t>
            </a:r>
          </a:p>
          <a:p>
            <a:pPr>
              <a:buNone/>
            </a:pPr>
            <a:endParaRPr lang="ru-RU" sz="4800" dirty="0" smtClean="0"/>
          </a:p>
          <a:p>
            <a:pPr algn="r">
              <a:buNone/>
            </a:pPr>
            <a:r>
              <a:rPr lang="ru-RU" sz="2400" dirty="0" smtClean="0"/>
              <a:t>А.Пушкин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316</Words>
  <PresentationFormat>Экран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к1ант</dc:creator>
  <cp:lastModifiedBy>к1ант</cp:lastModifiedBy>
  <cp:revision>11</cp:revision>
  <dcterms:created xsi:type="dcterms:W3CDTF">2014-12-05T12:27:08Z</dcterms:created>
  <dcterms:modified xsi:type="dcterms:W3CDTF">2014-12-07T11:52:54Z</dcterms:modified>
</cp:coreProperties>
</file>