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6" r:id="rId4"/>
    <p:sldId id="260" r:id="rId5"/>
    <p:sldId id="258" r:id="rId6"/>
    <p:sldId id="264" r:id="rId7"/>
    <p:sldId id="262" r:id="rId8"/>
    <p:sldId id="261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58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74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3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9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9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9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0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0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4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9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2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85D0-4516-447D-98EE-30A169AE431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8786-2C15-4C8D-BCC2-59458E944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pro-consulting.com.ru/images/a/8/kak-raspredelit-objazannosti-v-seme_1.jpg"/>
          <p:cNvSpPr>
            <a:spLocks noChangeAspect="1" noChangeArrowheads="1"/>
          </p:cNvSpPr>
          <p:nvPr/>
        </p:nvSpPr>
        <p:spPr bwMode="auto">
          <a:xfrm>
            <a:off x="155575" y="-1393825"/>
            <a:ext cx="3810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" y="190294"/>
            <a:ext cx="3631312" cy="2777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9" y="190294"/>
            <a:ext cx="4438650" cy="2933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785488"/>
            <a:ext cx="4350398" cy="2898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3501007"/>
            <a:ext cx="4333148" cy="3249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5575" y="2731582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KaiTi" panose="02010609060101010101" pitchFamily="49" charset="-122"/>
                <a:ea typeface="KaiTi" panose="02010609060101010101" pitchFamily="49" charset="-122"/>
              </a:rPr>
              <a:t>Семья</a:t>
            </a:r>
            <a:endParaRPr lang="ru-RU" sz="6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91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993138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38" y="3140968"/>
            <a:ext cx="401635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" y="3790818"/>
            <a:ext cx="4622041" cy="3080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33" y="94320"/>
            <a:ext cx="3486134" cy="26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206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/>
          <p:cNvSpPr/>
          <p:nvPr/>
        </p:nvSpPr>
        <p:spPr>
          <a:xfrm>
            <a:off x="3707904" y="2852937"/>
            <a:ext cx="1490464" cy="13464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1309891">
            <a:off x="1689002" y="3472423"/>
            <a:ext cx="1782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ЛЮБОВЬ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 rot="2754710">
            <a:off x="4766014" y="4558979"/>
            <a:ext cx="1860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УВАЖЕНИЕ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 rot="18693112">
            <a:off x="4629049" y="1730087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836032">
            <a:off x="5398327" y="3155435"/>
            <a:ext cx="180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ДРУЖБА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 rot="3645445">
            <a:off x="2858152" y="1856989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ПОМОЩЬ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 rot="17567051">
            <a:off x="2999755" y="4843975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ТЕРПЕНИЕ</a:t>
            </a:r>
            <a:endParaRPr lang="ru-RU" sz="28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72807" y="2077925"/>
            <a:ext cx="2376264" cy="12227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644903" y="1189900"/>
            <a:ext cx="216162" cy="160359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307313" y="4076289"/>
            <a:ext cx="1514417" cy="12714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32679" y="4224113"/>
            <a:ext cx="281289" cy="178839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165003" y="3803320"/>
            <a:ext cx="1927277" cy="705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230613" y="2475955"/>
            <a:ext cx="2037928" cy="8479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2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amp;Scy;&amp;Kcy;&amp;Acy;&amp;Lcy;&amp;Acy;2"/>
          <p:cNvSpPr>
            <a:spLocks noChangeAspect="1" noChangeArrowheads="1"/>
          </p:cNvSpPr>
          <p:nvPr/>
        </p:nvSpPr>
        <p:spPr bwMode="auto">
          <a:xfrm>
            <a:off x="155575" y="-2522538"/>
            <a:ext cx="70199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1"/>
            <a:ext cx="9144000" cy="6861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3823219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"Народ не знающий своего прошлого не имеет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будущего“</a:t>
            </a:r>
            <a:endParaRPr lang="en-US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Семья-это корень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en-US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позволяет стеблю тянуться к солнцу, расцветать цветам и приносить плоды. Без корня ничего этого не будет. Без семьи человек не расцветет</a:t>
            </a: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0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2915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000" b="1">
                <a:solidFill>
                  <a:srgbClr val="CC0000"/>
                </a:solidFill>
              </a:rPr>
              <a:t>Отчество</a:t>
            </a:r>
            <a:r>
              <a:rPr lang="ru-RU" altLang="ru-RU" sz="3000" b="1"/>
              <a:t>-часть имени, которая </a:t>
            </a:r>
          </a:p>
          <a:p>
            <a:pPr algn="ctr"/>
            <a:r>
              <a:rPr lang="ru-RU" altLang="ru-RU" sz="3000" b="1"/>
              <a:t>присваивается ребёнку по имени отца.</a:t>
            </a:r>
          </a:p>
          <a:p>
            <a:pPr algn="ctr"/>
            <a:endParaRPr lang="ru-RU" altLang="ru-RU" sz="3000" b="1"/>
          </a:p>
          <a:p>
            <a:pPr algn="ctr"/>
            <a:r>
              <a:rPr lang="ru-RU" altLang="ru-RU" sz="3000" b="1"/>
              <a:t>Отчество в составе именной формулы </a:t>
            </a:r>
          </a:p>
          <a:p>
            <a:pPr algn="ctr"/>
            <a:r>
              <a:rPr lang="ru-RU" altLang="ru-RU" sz="3000" b="1"/>
              <a:t>выполняло тройную функцию: </a:t>
            </a:r>
          </a:p>
          <a:p>
            <a:pPr algn="ctr"/>
            <a:r>
              <a:rPr lang="ru-RU" altLang="ru-RU" sz="3000" b="1">
                <a:solidFill>
                  <a:srgbClr val="006600"/>
                </a:solidFill>
              </a:rPr>
              <a:t>-дополняло имя, отличая его обладателя,</a:t>
            </a:r>
            <a:r>
              <a:rPr lang="ru-RU" altLang="ru-RU" sz="3000" b="1"/>
              <a:t> </a:t>
            </a:r>
          </a:p>
          <a:p>
            <a:pPr algn="ctr"/>
            <a:r>
              <a:rPr lang="ru-RU" altLang="ru-RU" sz="3000" b="1">
                <a:solidFill>
                  <a:srgbClr val="0000FF"/>
                </a:solidFill>
              </a:rPr>
              <a:t>-проясняло родство в кругу семьи</a:t>
            </a:r>
            <a:r>
              <a:rPr lang="ru-RU" altLang="ru-RU" sz="3000" b="1"/>
              <a:t> </a:t>
            </a:r>
          </a:p>
          <a:p>
            <a:pPr algn="ctr"/>
            <a:r>
              <a:rPr lang="ru-RU" altLang="ru-RU" sz="3000" b="1">
                <a:solidFill>
                  <a:srgbClr val="800000"/>
                </a:solidFill>
              </a:rPr>
              <a:t>-и выражало почтение.</a:t>
            </a:r>
          </a:p>
        </p:txBody>
      </p:sp>
      <p:pic>
        <p:nvPicPr>
          <p:cNvPr id="7173" name="Picture 5" descr="Рисунок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18272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0383-1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656"/>
            <a:ext cx="9340701" cy="60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674861" y="0"/>
            <a:ext cx="3990975" cy="36036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Родословное древо</a:t>
            </a:r>
          </a:p>
        </p:txBody>
      </p:sp>
      <p:sp>
        <p:nvSpPr>
          <p:cNvPr id="4" name="WordArt 17"/>
          <p:cNvSpPr>
            <a:spLocks noChangeArrowheads="1" noChangeShapeType="1" noTextEdit="1"/>
          </p:cNvSpPr>
          <p:nvPr/>
        </p:nvSpPr>
        <p:spPr bwMode="auto">
          <a:xfrm>
            <a:off x="2674861" y="1772816"/>
            <a:ext cx="3990975" cy="43236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kern="10"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другие родственники</a:t>
            </a:r>
          </a:p>
        </p:txBody>
      </p:sp>
      <p:sp>
        <p:nvSpPr>
          <p:cNvPr id="5" name="WordArt 17"/>
          <p:cNvSpPr>
            <a:spLocks noChangeArrowheads="1" noChangeShapeType="1" noTextEdit="1"/>
          </p:cNvSpPr>
          <p:nvPr/>
        </p:nvSpPr>
        <p:spPr bwMode="auto">
          <a:xfrm>
            <a:off x="3250937" y="4149080"/>
            <a:ext cx="2838822" cy="61222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kern="10" dirty="0" smtClean="0"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Мама </a:t>
            </a:r>
          </a:p>
          <a:p>
            <a:pPr algn="ctr"/>
            <a:r>
              <a:rPr lang="ru-RU" sz="3600" kern="10" dirty="0" smtClean="0"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папа</a:t>
            </a:r>
            <a:endParaRPr lang="ru-RU" sz="3600" kern="10" dirty="0"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763688" y="2564904"/>
            <a:ext cx="1066800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kern="10"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дяди</a:t>
            </a: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6372200" y="2588082"/>
            <a:ext cx="1111250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kern="10"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тёти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1849413" y="4198972"/>
            <a:ext cx="981075" cy="282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дети</a:t>
            </a: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6437287" y="4435827"/>
            <a:ext cx="981075" cy="282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дети</a:t>
            </a:r>
          </a:p>
        </p:txBody>
      </p:sp>
      <p:sp>
        <p:nvSpPr>
          <p:cNvPr id="10" name="WordArt 13"/>
          <p:cNvSpPr>
            <a:spLocks noChangeArrowheads="1" noChangeShapeType="1" noTextEdit="1"/>
          </p:cNvSpPr>
          <p:nvPr/>
        </p:nvSpPr>
        <p:spPr bwMode="auto">
          <a:xfrm>
            <a:off x="2483768" y="5229200"/>
            <a:ext cx="1743075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бабушка</a:t>
            </a:r>
          </a:p>
        </p:txBody>
      </p:sp>
      <p:sp>
        <p:nvSpPr>
          <p:cNvPr id="11" name="WordArt 14"/>
          <p:cNvSpPr>
            <a:spLocks noChangeArrowheads="1" noChangeShapeType="1" noTextEdit="1"/>
          </p:cNvSpPr>
          <p:nvPr/>
        </p:nvSpPr>
        <p:spPr bwMode="auto">
          <a:xfrm>
            <a:off x="4865611" y="5237138"/>
            <a:ext cx="1800225" cy="288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дедушка</a:t>
            </a:r>
          </a:p>
        </p:txBody>
      </p:sp>
    </p:spTree>
    <p:extLst>
      <p:ext uri="{BB962C8B-B14F-4D97-AF65-F5344CB8AC3E}">
        <p14:creationId xmlns:p14="http://schemas.microsoft.com/office/powerpoint/2010/main" val="28083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21196" y="404664"/>
            <a:ext cx="8229600" cy="6120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Притча о счастливой семье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allforps.net/uploads/posts/image/2010-10/de041f9c63f9_01-ramka-kollaz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30464"/>
            <a:ext cx="75608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22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_6e4d0_cdf14cbf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496300" cy="5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771775" y="1700213"/>
            <a:ext cx="36925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7000" b="1">
                <a:solidFill>
                  <a:srgbClr val="800000"/>
                </a:solidFill>
              </a:rPr>
              <a:t>любовь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411413" y="2708275"/>
            <a:ext cx="4627562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7000" b="1">
                <a:solidFill>
                  <a:srgbClr val="800000"/>
                </a:solidFill>
              </a:rPr>
              <a:t>прощение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411413" y="3789363"/>
            <a:ext cx="4262437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7000" b="1">
                <a:solidFill>
                  <a:srgbClr val="800000"/>
                </a:solidFill>
              </a:rPr>
              <a:t>терпение</a:t>
            </a:r>
          </a:p>
        </p:txBody>
      </p:sp>
    </p:spTree>
    <p:extLst>
      <p:ext uri="{BB962C8B-B14F-4D97-AF65-F5344CB8AC3E}">
        <p14:creationId xmlns:p14="http://schemas.microsoft.com/office/powerpoint/2010/main" val="1581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4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816350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1663"/>
            <a:ext cx="4048125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oroz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0350"/>
            <a:ext cx="22510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5253becd4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3375"/>
            <a:ext cx="19907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755650" y="4652963"/>
            <a:ext cx="28797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Семейные</a:t>
            </a:r>
          </a:p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гербы</a:t>
            </a:r>
          </a:p>
        </p:txBody>
      </p:sp>
    </p:spTree>
    <p:extLst>
      <p:ext uri="{BB962C8B-B14F-4D97-AF65-F5344CB8AC3E}">
        <p14:creationId xmlns:p14="http://schemas.microsoft.com/office/powerpoint/2010/main" val="31670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Семья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Семья – это важно!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Семья – это сложно!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Но счастливо жить одному невозможно.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Всегда будьте вместе, любовь берегите,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Обиды и ссоры подальше гоните.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img0.liveinternet.ru/images/attach/c/8/104/936/104936938_85304503_37896_42478700x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149080"/>
            <a:ext cx="62646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9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Семья</vt:lpstr>
      <vt:lpstr>Презентация PowerPoint</vt:lpstr>
    </vt:vector>
  </TitlesOfParts>
  <Company>школа 300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Максимова ГС; Лукинская</dc:creator>
  <cp:lastModifiedBy>Максимова ГС</cp:lastModifiedBy>
  <cp:revision>13</cp:revision>
  <dcterms:created xsi:type="dcterms:W3CDTF">2014-03-25T11:17:27Z</dcterms:created>
  <dcterms:modified xsi:type="dcterms:W3CDTF">2014-04-03T10:52:14Z</dcterms:modified>
</cp:coreProperties>
</file>