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1" r:id="rId4"/>
    <p:sldId id="267" r:id="rId5"/>
    <p:sldId id="26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69A16"/>
    <a:srgbClr val="063C0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980728"/>
            <a:ext cx="3541833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1520" y="1556792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Стоит в лесу Алёна,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Платок на ней зелёный,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тонкий нежный стан,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Белоснежный сарафан.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4149080"/>
            <a:ext cx="30107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Берёза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1520" y="1340768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каждой страничке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Строчки из птичек.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их понимает,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Тот грамоту знает.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332656"/>
            <a:ext cx="4327798" cy="612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75656" y="4005064"/>
            <a:ext cx="30181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Буквы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67744" y="332656"/>
          <a:ext cx="5220929" cy="6309360"/>
        </p:xfrm>
        <a:graphic>
          <a:graphicData uri="http://schemas.openxmlformats.org/drawingml/2006/table">
            <a:tbl>
              <a:tblPr/>
              <a:tblGrid>
                <a:gridCol w="1440160"/>
                <a:gridCol w="1728192"/>
                <a:gridCol w="2052577"/>
              </a:tblGrid>
              <a:tr h="3792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800" b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2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Я</a:t>
                      </a:r>
                      <a:endParaRPr lang="ru-RU" sz="2800" b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2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800" b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2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Ё</a:t>
                      </a:r>
                      <a:endParaRPr lang="ru-RU" sz="2800" b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25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17365D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У</a:t>
                      </a:r>
                      <a:endParaRPr lang="ru-RU" sz="2800" b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2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33500" algn="l"/>
                        </a:tabLs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Ю</a:t>
                      </a:r>
                      <a:endParaRPr lang="ru-RU" sz="2800" b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2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Ы</a:t>
                      </a:r>
                      <a:endParaRPr lang="ru-RU" sz="2800" b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2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800" b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2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Э</a:t>
                      </a:r>
                      <a:endParaRPr lang="ru-RU" sz="2800" b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2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800" b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106" name="AutoShape 10"/>
          <p:cNvSpPr>
            <a:spLocks noChangeShapeType="1"/>
          </p:cNvSpPr>
          <p:nvPr/>
        </p:nvSpPr>
        <p:spPr bwMode="auto">
          <a:xfrm flipV="1">
            <a:off x="3131840" y="1268760"/>
            <a:ext cx="2376264" cy="21065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5" name="AutoShape 9"/>
          <p:cNvSpPr>
            <a:spLocks noChangeShapeType="1"/>
          </p:cNvSpPr>
          <p:nvPr/>
        </p:nvSpPr>
        <p:spPr bwMode="auto">
          <a:xfrm flipV="1">
            <a:off x="3131840" y="620687"/>
            <a:ext cx="2376264" cy="274736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/>
          <p:cNvSpPr>
            <a:spLocks noChangeShapeType="1"/>
          </p:cNvSpPr>
          <p:nvPr/>
        </p:nvSpPr>
        <p:spPr bwMode="auto">
          <a:xfrm>
            <a:off x="3131840" y="3379862"/>
            <a:ext cx="2376264" cy="192134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3" name="AutoShape 7"/>
          <p:cNvSpPr>
            <a:spLocks noChangeShapeType="1"/>
          </p:cNvSpPr>
          <p:nvPr/>
        </p:nvSpPr>
        <p:spPr bwMode="auto">
          <a:xfrm>
            <a:off x="3131840" y="3356992"/>
            <a:ext cx="2376264" cy="25922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" name="AutoShape 1"/>
          <p:cNvSpPr>
            <a:spLocks noChangeShapeType="1"/>
          </p:cNvSpPr>
          <p:nvPr/>
        </p:nvSpPr>
        <p:spPr bwMode="auto">
          <a:xfrm flipV="1">
            <a:off x="3203848" y="1844824"/>
            <a:ext cx="2232248" cy="144016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/>
          <p:cNvSpPr>
            <a:spLocks noChangeShapeType="1"/>
          </p:cNvSpPr>
          <p:nvPr/>
        </p:nvSpPr>
        <p:spPr bwMode="auto">
          <a:xfrm flipV="1">
            <a:off x="3131840" y="2420889"/>
            <a:ext cx="2304256" cy="93610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9" name="AutoShape 3"/>
          <p:cNvSpPr>
            <a:spLocks noChangeShapeType="1"/>
          </p:cNvSpPr>
          <p:nvPr/>
        </p:nvSpPr>
        <p:spPr bwMode="auto">
          <a:xfrm flipV="1">
            <a:off x="3131840" y="2996953"/>
            <a:ext cx="2304256" cy="3600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/>
          <p:cNvSpPr>
            <a:spLocks noChangeShapeType="1"/>
          </p:cNvSpPr>
          <p:nvPr/>
        </p:nvSpPr>
        <p:spPr bwMode="auto">
          <a:xfrm>
            <a:off x="3131840" y="3356993"/>
            <a:ext cx="2304256" cy="28803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1" name="AutoShape 5"/>
          <p:cNvSpPr>
            <a:spLocks noChangeShapeType="1"/>
          </p:cNvSpPr>
          <p:nvPr/>
        </p:nvSpPr>
        <p:spPr bwMode="auto">
          <a:xfrm>
            <a:off x="3131840" y="3356993"/>
            <a:ext cx="2304256" cy="86409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/>
          <p:cNvSpPr>
            <a:spLocks noChangeShapeType="1"/>
          </p:cNvSpPr>
          <p:nvPr/>
        </p:nvSpPr>
        <p:spPr bwMode="auto">
          <a:xfrm>
            <a:off x="3131840" y="3356993"/>
            <a:ext cx="2304256" cy="144016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95736" y="908720"/>
            <a:ext cx="54765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spc="50" dirty="0" smtClean="0">
                <a:ln w="285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Работа в парах</a:t>
            </a:r>
            <a:endParaRPr lang="ru-RU" sz="6000" dirty="0">
              <a:ln w="28575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2" y="2132856"/>
            <a:ext cx="3491086" cy="3689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:\Documents and Settings\Admin\Рабочий стол\УРОК\для презентации\91206733_4533692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49</Words>
  <Application>Microsoft Office PowerPoint</Application>
  <PresentationFormat>Экран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Yuliya</cp:lastModifiedBy>
  <cp:revision>48</cp:revision>
  <dcterms:modified xsi:type="dcterms:W3CDTF">2014-12-07T18:49:42Z</dcterms:modified>
</cp:coreProperties>
</file>