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9A16"/>
    <a:srgbClr val="063C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\48996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3717032"/>
            <a:ext cx="56652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Подготовлено учителем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ачальных классов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«СОШ №12»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Татарка Шпаковского р-на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Карпенко Ю.И.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3834" y="260648"/>
            <a:ext cx="920117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 классе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УМК «Начальная школа 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века»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«Знакомство с буквой Б, б »</a:t>
            </a:r>
            <a:endParaRPr lang="ru-RU" sz="4400" b="1" dirty="0" smtClean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\48996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6987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063C07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rgbClr val="063C07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Знакомство с буквой </a:t>
            </a:r>
            <a:endParaRPr lang="ru-RU" sz="5400" b="1" cap="none" spc="50" dirty="0">
              <a:ln w="12700" cmpd="sng">
                <a:solidFill>
                  <a:srgbClr val="063C07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УРОК\б.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948680"/>
            <a:ext cx="4473873" cy="49093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\47064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551" y="2708920"/>
            <a:ext cx="8989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 Учитесь                открывать!»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933056"/>
            <a:ext cx="11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тай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268760"/>
            <a:ext cx="1019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endParaRPr lang="ru-RU" sz="4800" dirty="0"/>
          </a:p>
        </p:txBody>
      </p:sp>
      <p:pic>
        <p:nvPicPr>
          <p:cNvPr id="2051" name="Picture 3" descr="C:\Documents and Settings\Admin\Рабочий стол\ф\69050751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-459432"/>
            <a:ext cx="3707904" cy="303306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-0.01852 L 0.04705 -0.175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445 0.213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Admin\Рабочий стол\ф\1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31902" cy="3756049"/>
          </a:xfrm>
          <a:prstGeom prst="rect">
            <a:avLst/>
          </a:prstGeom>
          <a:noFill/>
        </p:spPr>
      </p:pic>
      <p:pic>
        <p:nvPicPr>
          <p:cNvPr id="4106" name="Picture 10" descr="C:\Documents and Settings\Admin\Рабочий стол\УРОК\б.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387424"/>
            <a:ext cx="3505200" cy="4762500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374876" cy="269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УРОК\для презентации\95051379_large_09097bf6e9abbd411550f557144158f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556792"/>
            <a:ext cx="3312368" cy="4780262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536" y="1412776"/>
            <a:ext cx="57241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Толстокожий, неуклюжий,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огромный рот.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воду, но не лужи.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же это?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518" y="4077072"/>
            <a:ext cx="35881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867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4127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Водяные мастера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Строят дом без топора.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из хвороста и глины,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построят и плотину.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21088"/>
            <a:ext cx="2985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Бобры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95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Yuliya</cp:lastModifiedBy>
  <cp:revision>48</cp:revision>
  <dcterms:modified xsi:type="dcterms:W3CDTF">2014-12-07T18:48:53Z</dcterms:modified>
</cp:coreProperties>
</file>