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3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 </a:t>
            </a:r>
            <a:b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Андреевич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(1768-1844)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Героиня какой басни так говорила: «До того ль, голубчик, было в мягких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муравах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нас, так, что голову вскружило»?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rn_bi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6591300" cy="47625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какой басни взяты эти слова: «Видит око, да зуб неймёт»,ставшие крылатым выражением?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siz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91481"/>
            <a:ext cx="5715000" cy="43434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«Невежда», что это значит?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524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Неученый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образованный учением, книжными знаниями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438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Непросвещённый человек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esiz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956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Кого «по улицам водили, как будто напоказ»?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lon_moska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5181600" cy="3567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6388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«Слон и Моська»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52400"/>
            <a:ext cx="4572000" cy="4800600"/>
          </a:xfrm>
        </p:spPr>
      </p:pic>
      <p:sp>
        <p:nvSpPr>
          <p:cNvPr id="5" name="TextBox 4"/>
          <p:cNvSpPr txBox="1"/>
          <p:nvPr/>
        </p:nvSpPr>
        <p:spPr>
          <a:xfrm>
            <a:off x="1143000" y="5410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«Лебедь, Рак и Щука»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59436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«Да только воз и ныне там».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«Волк на псарне»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vol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295400"/>
            <a:ext cx="35814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1905000" y="58674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Событиям Отечественной войны 1812 года.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героиня увидела свой образ в зеркале. Назовите басню.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rtishka_zerkalo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25" y="2886869"/>
            <a:ext cx="2571750" cy="1952625"/>
          </a:xfrm>
        </p:spPr>
      </p:pic>
      <p:sp>
        <p:nvSpPr>
          <p:cNvPr id="5" name="TextBox 4"/>
          <p:cNvSpPr txBox="1"/>
          <p:nvPr/>
        </p:nvSpPr>
        <p:spPr>
          <a:xfrm>
            <a:off x="762000" y="594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«Чем кумушек считать трудиться, не лучше ль на себя, кума, оборотиться?»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5240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«Зеркало  и Обезьяна»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s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838200"/>
            <a:ext cx="5486400" cy="4114799"/>
          </a:xfrm>
        </p:spPr>
      </p:pic>
      <p:sp>
        <p:nvSpPr>
          <p:cNvPr id="5" name="TextBox 4"/>
          <p:cNvSpPr txBox="1"/>
          <p:nvPr/>
        </p:nvSpPr>
        <p:spPr>
          <a:xfrm>
            <a:off x="1828800" y="5562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«Свинья под дубом»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Е.Рачёв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художник-иллюстратор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achev1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50" y="2672556"/>
            <a:ext cx="1714500" cy="238125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achev1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3048000" cy="3367087"/>
          </a:xfrm>
          <a:prstGeom prst="rect">
            <a:avLst/>
          </a:prstGeom>
        </p:spPr>
      </p:pic>
      <p:pic>
        <p:nvPicPr>
          <p:cNvPr id="6" name="Рисунок 5" descr="rachev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57200"/>
            <a:ext cx="2857500" cy="3467100"/>
          </a:xfrm>
          <a:prstGeom prst="rect">
            <a:avLst/>
          </a:prstGeom>
        </p:spPr>
      </p:pic>
      <p:pic>
        <p:nvPicPr>
          <p:cNvPr id="7" name="Рисунок 6" descr="rachev1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752600"/>
            <a:ext cx="2514600" cy="327660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457200"/>
            <a:ext cx="4724400" cy="5592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181600" y="2286000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«Люблю, где случай есть пороки пощипать.»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И.А.Крылов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Крылову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ril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447800"/>
            <a:ext cx="4038600" cy="49530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752600"/>
            <a:ext cx="64770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не слыхал его живого слова?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в жизни с ним не встретился своей?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Бессмертные творения Крылова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с каждым годом любим все сильней.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школьной парты с ними мы сживались,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 дни букварь постигшие едва.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памяти навеки оставались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Крылатые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крыловские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слова.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М. Исаковский.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381001"/>
            <a:ext cx="7696200" cy="1295399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Крылов И.А. Басни (рисунки Е.Рачёва). – М.: Дет.лит-ра,1983.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Макарова Б. Баснописец, каких не было (И.Крылов)// Читаем, учимся, играем. – 2004. - №12</a:t>
            </a:r>
          </a:p>
          <a:p>
            <a:pPr marL="514350" indent="-514350" algn="just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429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Интернет-ресурсы: изображения были взяты на сайте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http://www.yandex.ru/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Знаменитые баснописцы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084657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67971"/>
            <a:ext cx="3352800" cy="5109029"/>
          </a:xfr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14800" y="27432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Эзоп— полулегендарная фигура древнегреческой литературы, баснописец, живший в VI веке до н. э. Автор нравоучительных басен о животных.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 де Лафонтен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ean_de_La_Fonta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143000"/>
            <a:ext cx="4495800" cy="50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81000" y="22860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Французский поэт и баснописец.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Басни Лафонтена замечательны своим разнообразием, ритмическим совершенством.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632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(1621–1695)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Басня — краткий, чаще всего стихотворный, нравоучительный рассказ.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410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Героями басен могут быть не только люди, но и животные, растения, предметы, наделяемые теми или иными человеческими качествами.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003002-PH010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28" y="1752600"/>
            <a:ext cx="3895344" cy="359664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Аллегория-иносказание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2514600"/>
            <a:ext cx="4876800" cy="39087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Аллегория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художественное обособление посторонних понятий с помощью конкретных представлений. Религия, любовь, справедливость, раздор, слава, война, мир, весна, лето, осень, зима и т. д. изображаются и представляются как живые существа.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rachev1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3581400" cy="42672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какой басне героиня осталась без завтрака?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_3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1" y="1371600"/>
            <a:ext cx="3581400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2098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«Ворона и Лисица»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«Чтоб музыкантом быть, так надобно уменье…»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d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5400"/>
            <a:ext cx="6572975" cy="4525963"/>
          </a:xfrm>
        </p:spPr>
      </p:pic>
      <p:sp>
        <p:nvSpPr>
          <p:cNvPr id="7" name="TextBox 6"/>
          <p:cNvSpPr txBox="1"/>
          <p:nvPr/>
        </p:nvSpPr>
        <p:spPr>
          <a:xfrm>
            <a:off x="2438400" y="60198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«Квартет»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«Волк и Ягнёнок»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jagnjon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0" y="1219200"/>
            <a:ext cx="3886200" cy="4267200"/>
          </a:xfrm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«Ты виноват уж тем, что хочется мне кушать».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428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Крылов  Иван Андреевич</vt:lpstr>
      <vt:lpstr>Презентация PowerPoint</vt:lpstr>
      <vt:lpstr>Знаменитые баснописцы</vt:lpstr>
      <vt:lpstr>Жан де Лафонтен</vt:lpstr>
      <vt:lpstr>Басня — краткий, чаще всего стихотворный, нравоучительный рассказ.</vt:lpstr>
      <vt:lpstr>Аллегория-иносказание</vt:lpstr>
      <vt:lpstr>В какой басне героиня осталась без завтрака?</vt:lpstr>
      <vt:lpstr>«Чтоб музыкантом быть, так надобно уменье…»</vt:lpstr>
      <vt:lpstr>«Волк и Ягнёнок»</vt:lpstr>
      <vt:lpstr>Героиня какой басни так говорила: «До того ль, голубчик, было в мягких муравах у нас, так, что голову вскружило»?</vt:lpstr>
      <vt:lpstr>Из какой басни взяты эти слова: «Видит око, да зуб неймёт»,ставшие крылатым выражением?</vt:lpstr>
      <vt:lpstr>«Невежда», что это значит?</vt:lpstr>
      <vt:lpstr>Кого «по улицам водили, как будто напоказ»?</vt:lpstr>
      <vt:lpstr>Презентация PowerPoint</vt:lpstr>
      <vt:lpstr>«Волк на псарне»</vt:lpstr>
      <vt:lpstr>Это героиня увидела свой образ в зеркале. Назовите басню.</vt:lpstr>
      <vt:lpstr>Презентация PowerPoint</vt:lpstr>
      <vt:lpstr>Е.Рачёв художник-иллюстратор</vt:lpstr>
      <vt:lpstr>Презентация PowerPoint</vt:lpstr>
      <vt:lpstr>Памятник Крылову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Крылов  Иван Андреевич</dc:title>
  <cp:lastModifiedBy>Татьяна Филиппова</cp:lastModifiedBy>
  <cp:revision>49</cp:revision>
  <dcterms:modified xsi:type="dcterms:W3CDTF">2014-11-23T16:01:27Z</dcterms:modified>
</cp:coreProperties>
</file>