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8" r:id="rId4"/>
    <p:sldId id="265" r:id="rId5"/>
    <p:sldId id="267" r:id="rId6"/>
    <p:sldId id="268" r:id="rId7"/>
    <p:sldId id="269" r:id="rId8"/>
    <p:sldId id="257" r:id="rId9"/>
    <p:sldId id="262" r:id="rId10"/>
    <p:sldId id="270" r:id="rId11"/>
    <p:sldId id="271" r:id="rId12"/>
    <p:sldId id="263" r:id="rId13"/>
    <p:sldId id="264" r:id="rId14"/>
    <p:sldId id="272" r:id="rId15"/>
    <p:sldId id="273" r:id="rId16"/>
    <p:sldId id="274" r:id="rId17"/>
    <p:sldId id="275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514932-7C40-4985-A4AE-EF07D8EC607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2;&#1079;&#1076;&#1085;&#1080;&#1082;%20&#1073;&#1091;&#1082;&#1074;&#1072;&#1088;&#1103;\Detskij_hor-Pervoklawka-spaces.r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yjulia.ru/data/cache/2010/11/27/587234_2004-800x60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i165.photobucket.com/groups/u53/NUQ2CIAAPY/pic1318qq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rum.materinstvo.ru/uploads/1168202419/post-22010-116845763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ree-lancers.net/posted_files/N4EB452B71B6C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.liveinternet.ru/images/attach/b/2/23/351/23351570_1208878157_070115170159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legro.epuzzle.pl/darek_wwa/castor/5068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alishna.ru/Kartinki/85c7474877df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9807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ston" pitchFamily="66" charset="0"/>
              </a:rPr>
              <a:t>Прощай ,  Букварь!</a:t>
            </a:r>
            <a:endParaRPr lang="ru-RU" sz="6000" b="1" dirty="0">
              <a:solidFill>
                <a:srgbClr val="C00000"/>
              </a:solidFill>
              <a:latin typeface="Ariston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8100392" cy="5877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ocuments\Оксана работа\сказочные герои\945aa833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427984" cy="587727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ocuments\Оксана работа\сказочные герои\i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3744416" cy="5949280"/>
          </a:xfrm>
          <a:prstGeom prst="rect">
            <a:avLst/>
          </a:prstGeom>
          <a:noFill/>
        </p:spPr>
      </p:pic>
      <p:pic>
        <p:nvPicPr>
          <p:cNvPr id="6" name="Detskij_hor-Pervoklawka-spaces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6381328"/>
            <a:ext cx="244475" cy="24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580526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и провела учитель начальных классов </a:t>
            </a:r>
            <a:r>
              <a:rPr lang="ru-RU" dirty="0" err="1" smtClean="0"/>
              <a:t>Косенко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сказочные герои\640.PICT6050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ocuments\сказочные герои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4 из 5149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0489" y="1705242"/>
            <a:ext cx="5428572" cy="4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ocuments\сказочные герои\ddaa4feddb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ocuments\сказочные герои\111111111111111111111111111111111111111111111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ocuments\сказочные герои\Кошкин_Дом_272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ocuments\сказочные герои\a40f062b1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6 из 1304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21 из 643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926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Правила обращения с книгой: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8172400" cy="61653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1.Перед тем, как взять книгу, посмотри, чистые ли у тебя руки.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2. Чтобы учебники дольше служили тебе, оберни их.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3. Нельзя писать и рисовать на книге.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4. Не загибай уголков и страниц, пользуйся закладками.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5. Соблюдая эти правила, ты сохранишь свои учебники в образцовом состоянии.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3 из 10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0"/>
            <a:ext cx="83164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3 из 359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дминистратор\Documents\сказочные герои\chipollino.0-03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дминистратор\Documents\сказочные герои\0921aa2e4b288faef65baec6a9034e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ocuments\сказочные герои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46 из 6870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2 из 317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33</Words>
  <Application>Microsoft Office PowerPoint</Application>
  <PresentationFormat>Экран (4:3)</PresentationFormat>
  <Paragraphs>12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Прощай ,  Букварь!</vt:lpstr>
      <vt:lpstr>Правила обращения с книгой: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2013-03-16T11:58:24Z</dcterms:created>
  <dcterms:modified xsi:type="dcterms:W3CDTF">2013-03-29T18:22:13Z</dcterms:modified>
</cp:coreProperties>
</file>