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342" r:id="rId3"/>
    <p:sldId id="318" r:id="rId4"/>
    <p:sldId id="257" r:id="rId5"/>
    <p:sldId id="316" r:id="rId6"/>
    <p:sldId id="258" r:id="rId7"/>
    <p:sldId id="349" r:id="rId8"/>
    <p:sldId id="314" r:id="rId9"/>
    <p:sldId id="315" r:id="rId10"/>
    <p:sldId id="341" r:id="rId11"/>
    <p:sldId id="343" r:id="rId12"/>
    <p:sldId id="344" r:id="rId13"/>
    <p:sldId id="345" r:id="rId14"/>
    <p:sldId id="346" r:id="rId15"/>
    <p:sldId id="347" r:id="rId16"/>
    <p:sldId id="34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D3DFE4-B9D6-4FD4-8EA3-F453CB9F9B54}" type="datetimeFigureOut">
              <a:rPr lang="ru-RU" smtClean="0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3E72F6-CA2D-4872-A3F4-9F385205709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05CCB5-3C80-4D33-A72D-A95126038930}" type="datetimeFigureOut">
              <a:rPr lang="ru-RU" smtClean="0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1FDB58-45E9-499F-958C-FDE64EC179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458A14-174C-4C89-A538-6E127AEAD101}" type="datetimeFigureOut">
              <a:rPr lang="ru-RU" smtClean="0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C013B3-1543-42B5-884B-3374C0A755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9C511E-4FC0-4744-8360-724CDD28439A}" type="datetimeFigureOut">
              <a:rPr lang="ru-RU" smtClean="0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C243DB-ED6A-4915-B9B8-B89B373995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A3683A-1543-4501-AA62-C40DD293C402}" type="datetimeFigureOut">
              <a:rPr lang="ru-RU" smtClean="0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FFE2AB-A06E-4FB5-AEEE-24BA774B31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7AABBF-760A-4CD5-B610-06C9308A11FB}" type="datetimeFigureOut">
              <a:rPr lang="ru-RU" smtClean="0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46A9E8-A98E-4236-A0B8-5FB3032513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4CB605-9C3A-46D1-A688-1541DCA6B989}" type="datetimeFigureOut">
              <a:rPr lang="ru-RU" smtClean="0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09796E-AF35-4127-8401-22CF8879D7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3DBB0B-A0CD-4486-9BAD-B21FF9845BCF}" type="datetimeFigureOut">
              <a:rPr lang="ru-RU" smtClean="0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A45E31-AFA3-4B85-92DB-3000FFADD1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90C198-A4B2-4D87-A165-D874D631F486}" type="datetimeFigureOut">
              <a:rPr lang="ru-RU" smtClean="0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CF90B7-F373-4C6D-AC87-10C9FC8806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235085-E816-43B0-A927-491E6E5021EB}" type="datetimeFigureOut">
              <a:rPr lang="ru-RU" smtClean="0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6C2DFD-6ED1-41C6-A6F3-D419D7B437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EA6C29-4B5E-42C3-AC3A-A6B0D3978ACF}" type="datetimeFigureOut">
              <a:rPr lang="ru-RU" smtClean="0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3F35D8-ABC4-4E93-85EE-3AA5BA7F06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934CB605-9C3A-46D1-A688-1541DCA6B989}" type="datetimeFigureOut">
              <a:rPr lang="ru-RU" smtClean="0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909796E-AF35-4127-8401-22CF8879D7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krymology.info/index.php/%D0%90%D0%B9%D0%B2%D0%B0%D0%B7%D0%BE%D0%B2%D1%81%D0%BA%D0%B8%D0%B9,_%D0%98%D0%B2%D0%B0%D0%BD_%D0%9A%D0%BE%D0%BD%D1%81%D1%82%D0%B0%D0%BD%D1%82%D0%B8%D0%BD%D0%BE%D0%B2%D0%B8%D1%87" TargetMode="External"/><Relationship Id="rId3" Type="http://schemas.openxmlformats.org/officeDocument/2006/relationships/hyperlink" Target="http://krymology.info/index.php/1900" TargetMode="External"/><Relationship Id="rId7" Type="http://schemas.openxmlformats.org/officeDocument/2006/relationships/image" Target="http://img1.liveinternet.ru/images/attach/c/5/86/448/86448531_large_12.jpg" TargetMode="External"/><Relationship Id="rId2" Type="http://schemas.openxmlformats.org/officeDocument/2006/relationships/hyperlink" Target="http://krymology.info/index.php/18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krymology.info/index.php?title=%D0%9C%D0%B0%D1%80%D0%B8%D0%BD%D0%B8%D1%81%D1%82&amp;action=edit&amp;redlink=1" TargetMode="External"/><Relationship Id="rId10" Type="http://schemas.openxmlformats.org/officeDocument/2006/relationships/image" Target="../media/image29.jpeg"/><Relationship Id="rId4" Type="http://schemas.openxmlformats.org/officeDocument/2006/relationships/hyperlink" Target="http://krymology.info/index.php/%D0%A5%D1%83%D0%B4%D0%BE%D0%B6%D0%BD%D0%B8%D0%BA" TargetMode="External"/><Relationship Id="rId9" Type="http://schemas.openxmlformats.org/officeDocument/2006/relationships/hyperlink" Target="http://yandex.ru/images/search?source=wiz&amp;img_url=http%3A%2F%2Fwww.arthistory.ru%2Fimg%2Fayvazovski%2F1.jpg&amp;uinfo=sw-1366-sh-768-ww-1345-wh-572-pd-1-wp-16x9_1366x768&amp;_=1415719490437&amp;viewport=wide&amp;text=%D0%B0%D0%B9%D0%B2%D0%B0%D0%B7%D0%BE%D0%B2%D1%81%D0%BA%D0%B8%D0%B9%20%D0%B8%D0%B2%D0%B0%D0%BD%20%D0%BA%D0%BE%D0%BD%D1%81%D1%82%D0%B0%D0%BD%D1%82%D0%B8%D0%BD%D0%BE%D0%B2%D0%B8%D1%87&amp;noreask=1&amp;pos=6&amp;rpt=simage&amp;lr=2&amp;pin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krymology.info/index.php/%D0%92%D0%BE%D0%BB%D0%BE%D1%88%D0%B8%D0%BD,_%D0%9C%D0%B0%D0%BA%D1%81%D0%B8%D0%BC%D0%B8%D0%BB%D0%B8%D0%B0%D0%BD_%D0%90%D0%BB%D0%B5%D0%BA%D1%81%D0%B0%D0%BD%D0%B4%D1%80%D0%BE%D0%B2%D0%B8%D1%87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rymology.info/index.php/%D0%A1%D1%83%D0%B2%D0%BE%D1%80%D0%BE%D0%B2,_%D0%90%D0%BB%D0%B5%D0%BA%D1%81%D0%B0%D0%BD%D0%B4%D1%80_%D0%92%D0%B0%D1%81%D0%B8%D0%BB%D1%8C%D0%B5%D0%B2%D0%B8%D1%87" TargetMode="External"/><Relationship Id="rId2" Type="http://schemas.openxmlformats.org/officeDocument/2006/relationships/hyperlink" Target="http://krymology.info/index.php/%D0%A3%D1%88%D0%B0%D0%BA%D0%BE%D0%B2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krymology.info/index.php/%D0%9D%D0%B0%D1%85%D0%B8%D0%BC%D0%BE%D0%B2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krymology.info/index.php/1920" TargetMode="External"/><Relationship Id="rId7" Type="http://schemas.openxmlformats.org/officeDocument/2006/relationships/image" Target="../media/image36.jpeg"/><Relationship Id="rId2" Type="http://schemas.openxmlformats.org/officeDocument/2006/relationships/hyperlink" Target="http://krymology.info/index.php/%D0%92%D1%80%D0%B0%D0%BD%D0%B3%D0%B5%D0%BB%D1%8C,_%D0%9F%D1%91%D1%82%D1%80_%D0%9D%D0%B8%D0%BA%D0%BE%D0%BB%D0%B0%D0%B5%D0%B2%D0%B8%D1%87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krymology.info/index.php?title=%D0%98%D1%80%D0%BA%D1%83%D1%82%D1%81%D0%BA&amp;action=edit&amp;redlink=1" TargetMode="External"/><Relationship Id="rId5" Type="http://schemas.openxmlformats.org/officeDocument/2006/relationships/hyperlink" Target="http://krymology.info/index.php/%D0%A7%D0%B5%D1%80%D0%BD%D0%BE%D0%BC%D0%BE%D1%80%D1%81%D0%BA%D0%B8%D0%B9_%D1%84%D0%BB%D0%BE%D1%82_%D0%A0%D0%BE%D1%81%D1%81%D0%B8%D0%B9%D1%81%D0%BA%D0%BE%D0%B9_%D0%B8%D0%BC%D0%BF%D0%B5%D1%80%D0%B8%D0%B8" TargetMode="External"/><Relationship Id="rId4" Type="http://schemas.openxmlformats.org/officeDocument/2006/relationships/hyperlink" Target="http://krymology.info/index.php/%D0%9A%D0%BE%D0%BB%D1%87%D0%B0%D0%BA,_%D0%90%D0%BB%D0%B5%D0%BA%D1%81%D0%B0%D0%BD%D0%B4%D1%80_%D0%92%D0%B0%D1%81%D0%B8%D0%BB%D1%8C%D0%B5%D0%B2%D0%B8%D1%8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rymology.info/index.php/%D0%9F%D0%B0%D0%BF%D0%B0%D0%BD%D0%B8%D0%BD,_%D0%98%D0%B2%D0%B0%D0%BD_%D0%94%D0%BC%D0%B8%D1%82%D1%80%D0%B8%D0%B5%D0%B2%D0%B8%D1%87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krymology.info/index.php/%D0%93%D0%B5%D1%80%D0%BE%D0%B9_%D0%A1%D0%BE%D0%B2%D0%B5%D1%82%D1%81%D0%BA%D0%BE%D0%B3%D0%BE_%D0%A1%D0%BE%D1%8E%D0%B7%D0%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2%D1%82%D0%BE%D0%BD%D0%BE%D0%BC%D0%BD%D0%B0%D1%8F_%D0%A0%D0%B5%D1%81%D0%BF%D1%83%D0%B1%D0%BB%D0%B8%D0%BA%D0%B0_%D0%9A%D1%80%D1%8B%D0%BC" TargetMode="External"/><Relationship Id="rId3" Type="http://schemas.openxmlformats.org/officeDocument/2006/relationships/hyperlink" Target="https://ru.wikipedia.org/wiki/%D0%A0%D0%BE%D1%81%D1%81%D0%B8%D1%8F" TargetMode="External"/><Relationship Id="rId7" Type="http://schemas.openxmlformats.org/officeDocument/2006/relationships/hyperlink" Target="https://ru.wikipedia.org/wiki/%D0%A0%D0%B5%D1%81%D0%BF%D1%83%D0%B1%D0%BB%D0%B8%D0%BA%D0%B0_%D0%9A%D1%80%D1%8B%D0%BC_(%D0%BD%D0%B5%D0%B7%D0%B0%D0%B2%D0%B8%D1%81%D0%B8%D0%BC%D0%BE%D0%B5_%D0%B3%D0%BE%D1%81%D1%83%D0%B4%D0%B0%D1%80%D1%81%D1%82%D0%B2%D0%BE)" TargetMode="External"/><Relationship Id="rId2" Type="http://schemas.openxmlformats.org/officeDocument/2006/relationships/hyperlink" Target="https://ru.wikipedia.org/wiki/%D0%A4%D0%B5%D0%B4%D0%B5%D1%80%D0%B0%D1%82%D0%B8%D0%B2%D0%BD%D0%BE%D0%B5_%D1%83%D1%81%D1%82%D1%80%D0%BE%D0%B9%D1%81%D1%82%D0%B2%D0%BE_%D0%A0%D0%BE%D1%81%D1%81%D0%B8%D0%B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4%D0%BE%D0%B3%D0%BE%D0%B2%D0%BE%D1%80_%D0%BC%D0%B5%D0%B6%D0%B4%D1%83_%D0%A0%D0%BE%D1%81%D1%81%D0%B8%D0%B9%D1%81%D0%BA%D0%BE%D0%B9_%D0%A4%D0%B5%D0%B4%D0%B5%D1%80%D0%B0%D1%86%D0%B8%D0%B5%D0%B9_%D0%B8_%D0%A0%D0%B5%D1%81%D0%BF%D1%83%D0%B1%D0%BB%D0%B8%D0%BA%D0%BE%D0%B9_%D0%9A%D1%80%D1%8B%D0%BC_%D0%BE_%D0%BF%D1%80%D0%B8%D0%BD%D1%8F%D1%82%D0%B8%D0%B8_%D0%B2_%D1%81%D0%BE%D1%81%D1%82%D0%B0%D0%B2_%D0%A0%D0%BE%D1%81%D1%81%D0%B8%D0%B9%D1%81%D0%BA%D0%BE%D0%B9_%D0%A4%D0%B5%D0%B4%D0%B5%D1%80%D0%B0%D1%86%D0%B8%D0%B8_%D0%A0%D0%B5%D1%81%D0%BF%D1%83%D0%B1%D0%BB%D0%B8%D0%BA%D0%B8_%D0%9A%D1%80%D1%8B%D0%BC" TargetMode="External"/><Relationship Id="rId5" Type="http://schemas.openxmlformats.org/officeDocument/2006/relationships/hyperlink" Target="https://ru.wikipedia.org/wiki/%D0%9F%D1%80%D0%B8%D1%81%D0%BE%D0%B5%D0%B4%D0%B8%D0%BD%D0%B5%D0%BD%D0%B8%D0%B5_%D0%9A%D1%80%D1%8B%D0%BC%D0%B0_%D0%BA_%D0%A0%D0%BE%D1%81%D1%81%D0%B8%D0%B8_(2014)" TargetMode="External"/><Relationship Id="rId4" Type="http://schemas.openxmlformats.org/officeDocument/2006/relationships/hyperlink" Target="https://ru.wikipedia.org/wiki/%D0%9A%D1%80%D1%8B%D0%BC%D1%81%D0%BA%D0%B8%D0%B9_%D1%84%D0%B5%D0%B4%D0%B5%D1%80%D0%B0%D0%BB%D1%8C%D0%BD%D1%8B%D0%B9_%D0%BE%D0%BA%D1%80%D1%83%D0%B3" TargetMode="External"/><Relationship Id="rId9" Type="http://schemas.openxmlformats.org/officeDocument/2006/relationships/hyperlink" Target="https://ru.wikipedia.org/wiki/%D0%A2%D0%B5%D1%80%D1%80%D0%B8%D1%82%D0%BE%D1%80%D0%B8%D1%8F,_%D0%BF%D0%BE%D0%B4%D1%87%D0%B8%D0%BD%D1%91%D0%BD%D0%BD%D0%B0%D1%8F_%D0%A1%D0%B5%D0%B2%D0%B0%D1%81%D1%82%D0%BE%D0%BF%D0%BE%D0%BB%D1%8C%D1%81%D0%BA%D0%BE%D0%BC%D1%83_%D0%B3%D0%BE%D1%80%D0%BE%D0%B4%D1%81%D0%BA%D0%BE%D0%BC%D1%83_%D1%81%D0%BE%D0%B2%D0%B5%D1%82%D1%8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raveler-mir.com/files/maps/1/1/karta-kryma-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traveler-mir.com/files/maps/1/1/karta-kryma-0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536" y="4581128"/>
            <a:ext cx="8143464" cy="14287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учитель прогимназии №675 « Талант» Храмцова Т.В.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88912"/>
            <a:ext cx="8393140" cy="4680248"/>
          </a:xfrm>
        </p:spPr>
        <p:txBody>
          <a:bodyPr>
            <a:normAutofit lnSpcReduction="10000"/>
          </a:bodyPr>
          <a:lstStyle/>
          <a:p>
            <a:pPr algn="ctr" eaLnBrk="1" hangingPunct="1"/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5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ШИРОКА СТРАНА </a:t>
            </a:r>
            <a:r>
              <a:rPr lang="ru-RU" sz="5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5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РОДНАЯ…»</a:t>
            </a:r>
          </a:p>
          <a:p>
            <a:pPr algn="ctr" eaLnBrk="1" hangingPunct="1"/>
            <a:r>
              <a:rPr lang="ru-RU" sz="5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Крым</a:t>
            </a:r>
            <a:endParaRPr lang="ru-RU" sz="5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5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65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/>
          </p:cNvSpPr>
          <p:nvPr/>
        </p:nvSpPr>
        <p:spPr bwMode="auto">
          <a:xfrm>
            <a:off x="827584" y="836713"/>
            <a:ext cx="724167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endParaRPr lang="ru-RU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76672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Люди, которые родились, длительное время жили и работали в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Крыму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50912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Айвазовский Иван Константинович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настоящее имя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Ованес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Гайвазян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  <a:hlinkClick r:id="rId2" tooltip="1817"/>
              </a:rPr>
              <a:t>1817</a:t>
            </a:r>
            <a:r>
              <a:rPr lang="ru-RU" b="1" dirty="0" smtClean="0">
                <a:solidFill>
                  <a:srgbClr val="002060"/>
                </a:solidFill>
              </a:rPr>
              <a:t>—</a:t>
            </a:r>
            <a:r>
              <a:rPr lang="ru-RU" b="1" dirty="0" smtClean="0">
                <a:solidFill>
                  <a:srgbClr val="002060"/>
                </a:solidFill>
                <a:hlinkClick r:id="rId3" tooltip="1900"/>
              </a:rPr>
              <a:t>1900</a:t>
            </a:r>
            <a:r>
              <a:rPr lang="ru-RU" b="1" dirty="0" smtClean="0">
                <a:solidFill>
                  <a:srgbClr val="002060"/>
                </a:solidFill>
              </a:rPr>
              <a:t>) — </a:t>
            </a:r>
            <a:r>
              <a:rPr lang="ru-RU" b="1" dirty="0" smtClean="0">
                <a:solidFill>
                  <a:srgbClr val="002060"/>
                </a:solidFill>
                <a:hlinkClick r:id="rId4" tooltip="Художник"/>
              </a:rPr>
              <a:t>художник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  <a:hlinkClick r:id="rId5" tooltip="Маринист (страница не существует)"/>
              </a:rPr>
              <a:t>маринист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1025" name="Picture 1" descr="Иван Константинович Айвазовский биография и картины. Ivan Aivazovsky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11560" y="2348880"/>
            <a:ext cx="1800200" cy="204850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65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hlinkClick r:id="rId8" tooltip="Айвазовский, Иван Константинович"/>
              </a:rPr>
              <a:t>овский, Иван Константинович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i?id=54752c8e7bb641ce3269224af75fc077-59-144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2564904"/>
            <a:ext cx="4392488" cy="29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4725144"/>
            <a:ext cx="3137672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 Чехов Антон Павлович – русский писатель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668344" y="4653136"/>
            <a:ext cx="626278" cy="1000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5013176"/>
            <a:ext cx="4626159" cy="864096"/>
          </a:xfrm>
        </p:spPr>
        <p:txBody>
          <a:bodyPr>
            <a:normAutofit fontScale="77500" lnSpcReduction="20000"/>
          </a:bodyPr>
          <a:lstStyle/>
          <a:p>
            <a:pPr lvl="2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Волошин, Максимилиан Александрович"/>
              </a:rPr>
              <a:t>Волошин,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Волошин, Максимилиан Александрович"/>
              </a:rPr>
              <a:t>Максимили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Волошин, Максимилиан Александрович"/>
              </a:rPr>
              <a:t>— известный русский поэт «Серебряного века»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Волошин, Максимилиан Александрович"/>
              </a:rPr>
              <a:t>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Волошин Максимилиан - купить книги в книжном интернет-магазине Read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2785255" cy="414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http://im0-tub-ru.yandex.net/i?id=5c898edc3a316adfc0ac9ce6e745d0d4-122-144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92696"/>
            <a:ext cx="3031986" cy="38267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24744"/>
            <a:ext cx="2971800" cy="914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20072" y="4437112"/>
            <a:ext cx="3290575" cy="1440160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Ушаков"/>
              </a:rPr>
              <a:t>Ушаков</a:t>
            </a:r>
            <a:r>
              <a:rPr lang="ru-RU" sz="1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Федор Федорович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русский адмирал, командующий Черноморским флотом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4509120"/>
            <a:ext cx="4626159" cy="1145426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Суворов, Александр Васильевич"/>
              </a:rPr>
              <a:t>Суворов, Александр Васильевич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русский полководец, присоединил Крым к России.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В Севастополе открылась выставка ко дню рождения великого Сувор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419826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Чугунный памятник Ушакову будет установлен в Керчи в середине апреля (ФОТО) / 20.03.09 / Общество / РИА &quot;Новый Регион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24744"/>
            <a:ext cx="33123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8864" y="6237312"/>
            <a:ext cx="360039" cy="6206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64088" y="4653136"/>
            <a:ext cx="2971800" cy="3702056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Нахимовцы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4581128"/>
            <a:ext cx="4626159" cy="12961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u="sng" dirty="0" smtClean="0">
                <a:hlinkClick r:id="rId2" tooltip="Нахимов"/>
              </a:rPr>
              <a:t>Нахимов</a:t>
            </a:r>
            <a:r>
              <a:rPr lang="ru-RU" dirty="0" smtClean="0"/>
              <a:t> — русский адмирал, командующий Черноморским флотом.</a:t>
            </a:r>
          </a:p>
          <a:p>
            <a:endParaRPr lang="ru-RU" dirty="0"/>
          </a:p>
        </p:txBody>
      </p:sp>
      <p:pic>
        <p:nvPicPr>
          <p:cNvPr id="70658" name="Picture 2" descr="Фотография Павел Нахимов (Photo of Pavel Nahimov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2799375" cy="371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772816"/>
            <a:ext cx="3511277" cy="26642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5577" y="4293096"/>
            <a:ext cx="3024336" cy="1440160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Врангель, Пётр Николаевич"/>
              </a:rPr>
              <a:t>Врангель, Пётр Николаевич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белый барон, командующий Русской Армией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tooltip="1920"/>
              </a:rPr>
              <a:t>1920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427984" y="4293096"/>
            <a:ext cx="4104456" cy="1296144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dirty="0" smtClean="0">
                <a:hlinkClick r:id="rId4" tooltip="Колчак, Александр Васильевич"/>
              </a:rPr>
              <a:t>Колчак, Александр Васильевич</a:t>
            </a:r>
            <a:r>
              <a:rPr lang="ru-RU" dirty="0" smtClean="0"/>
              <a:t> — русский адмирал, командующий </a:t>
            </a:r>
            <a:r>
              <a:rPr lang="ru-RU" dirty="0" smtClean="0">
                <a:hlinkClick r:id="rId5" tooltip="Черноморский флот Российской империи"/>
              </a:rPr>
              <a:t>Черноморским флотом</a:t>
            </a:r>
            <a:r>
              <a:rPr lang="ru-RU" dirty="0" smtClean="0"/>
              <a:t>. Расстрелян в </a:t>
            </a:r>
            <a:r>
              <a:rPr lang="ru-RU" dirty="0" smtClean="0">
                <a:hlinkClick r:id="rId3" tooltip="1920"/>
              </a:rPr>
              <a:t>1920</a:t>
            </a:r>
            <a:r>
              <a:rPr lang="ru-RU" dirty="0" smtClean="0"/>
              <a:t> в </a:t>
            </a:r>
            <a:r>
              <a:rPr lang="ru-RU" dirty="0" smtClean="0">
                <a:hlinkClick r:id="rId6" tooltip="Иркутск (страница не существует)"/>
              </a:rPr>
              <a:t>Иркутске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3" name="Picture 3" descr="1920. Июль-декабр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692696"/>
            <a:ext cx="3168352" cy="34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4986_tribune_konstantin_habensk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836712"/>
            <a:ext cx="313493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2" descr="Когда нам объявят субботник по уборке Арктики РИА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69127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23728" y="4581128"/>
            <a:ext cx="5724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tooltip="Папанин, Иван Дмитриевич"/>
              </a:rPr>
              <a:t>Папанин, Иван Дмитриевич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исследователь Арктики, доктор географических наук, контр-адмирал, дважды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 tooltip="Герой Советского Союза"/>
              </a:rPr>
              <a:t>Герой Советского Союза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604448" cy="519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Спасибо за внимание!</a:t>
            </a:r>
            <a:endParaRPr lang="ru-RU" dirty="0"/>
          </a:p>
        </p:txBody>
      </p:sp>
      <p:pic>
        <p:nvPicPr>
          <p:cNvPr id="72706" name="Picture 2" descr="http://im0-tub-ru.yandex.net/i?id=05b34915365e0c3f10cc86665a7fa6cb-22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2400300" cy="1238250"/>
          </a:xfrm>
          <a:prstGeom prst="rect">
            <a:avLst/>
          </a:prstGeom>
          <a:noFill/>
        </p:spPr>
      </p:pic>
      <p:pic>
        <p:nvPicPr>
          <p:cNvPr id="72708" name="Picture 4" descr="http://im0-tub-ru.yandex.net/i?id=37342f365be72f71451d0a4590e45a27-91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84784"/>
            <a:ext cx="2001391" cy="2030338"/>
          </a:xfrm>
          <a:prstGeom prst="rect">
            <a:avLst/>
          </a:prstGeom>
          <a:noFill/>
        </p:spPr>
      </p:pic>
      <p:pic>
        <p:nvPicPr>
          <p:cNvPr id="72710" name="Picture 6" descr="http://im0-tub-ru.yandex.net/i?id=4e5bbcd6670db98030fb17af8d455b54-46-144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836711"/>
            <a:ext cx="3096344" cy="2064229"/>
          </a:xfrm>
          <a:prstGeom prst="rect">
            <a:avLst/>
          </a:prstGeom>
          <a:noFill/>
        </p:spPr>
      </p:pic>
      <p:pic>
        <p:nvPicPr>
          <p:cNvPr id="72712" name="Picture 8" descr="http://im0-tub-ru.yandex.net/i?id=09462b6f1297a1203fd12bb3fc58356b-41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56992"/>
            <a:ext cx="2448272" cy="2016224"/>
          </a:xfrm>
          <a:prstGeom prst="rect">
            <a:avLst/>
          </a:prstGeom>
          <a:noFill/>
        </p:spPr>
      </p:pic>
      <p:pic>
        <p:nvPicPr>
          <p:cNvPr id="72716" name="Picture 12" descr="http://im1-tub-ru.yandex.net/i?id=fa95f1be9d3e70c75bf3f07d21bb6de0-93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212976"/>
            <a:ext cx="2592288" cy="1944216"/>
          </a:xfrm>
          <a:prstGeom prst="rect">
            <a:avLst/>
          </a:prstGeom>
          <a:noFill/>
        </p:spPr>
      </p:pic>
      <p:pic>
        <p:nvPicPr>
          <p:cNvPr id="72718" name="Picture 14" descr="http://im3-tub-ru.yandex.net/i?id=79221ec7b3e053ba7e606d2a9c711e7a-121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664475"/>
            <a:ext cx="2376264" cy="16973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892480" cy="6453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7992888" cy="4680520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Респýблика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Крым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Федеративное устройство России"/>
              </a:rPr>
              <a:t>субъект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Россия"/>
              </a:rPr>
              <a:t>Российской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Россия"/>
              </a:rPr>
              <a:t>Федерации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входящий в состав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Крымский федеральный округ"/>
              </a:rPr>
              <a:t>Крымского федерального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Крымский федеральный округ"/>
              </a:rPr>
              <a:t>округа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Присоединение Крыма к России (2014)"/>
              </a:rPr>
              <a:t>Образована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18 марта 2014 года на основании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Договор между Российской Федерацией и Республикой Крым о принятии в состав Российской Федерации Республики Крым"/>
              </a:rPr>
              <a:t>договора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принятии в состав России независимой суверенной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Республика Крым (независимое государство)"/>
              </a:rPr>
              <a:t>Республики Крым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провозглашённой в территориальных пределах административных единиц Украины — </a:t>
            </a:r>
            <a:r>
              <a:rPr lang="ru-RU" sz="36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 tooltip="Автономная Республика Крым"/>
              </a:rPr>
              <a:t>Автономной Республики Крым</a:t>
            </a:r>
            <a:r>
              <a:rPr lang="ru-RU" sz="36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 tooltip="Территория, подчинённая Севастопольскому городскому совету"/>
              </a:rPr>
              <a:t>Севастополя</a:t>
            </a:r>
            <a:endParaRPr lang="ru-RU" sz="3600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Столица Республики Крым —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СИМФЕРОПОЛЬ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/>
          </p:nvPr>
        </p:nvSpPr>
        <p:spPr>
          <a:xfrm>
            <a:off x="3995936" y="1556792"/>
            <a:ext cx="4392488" cy="2520280"/>
          </a:xfrm>
        </p:spPr>
        <p:txBody>
          <a:bodyPr/>
          <a:lstStyle/>
          <a:p>
            <a:pPr algn="ctr" eaLnBrk="1" hangingPunct="1"/>
            <a:endParaRPr lang="ru-RU" sz="4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827088" y="4724400"/>
            <a:ext cx="2555875" cy="6477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Герб республики Крым</a:t>
            </a:r>
          </a:p>
        </p:txBody>
      </p:sp>
      <p:sp>
        <p:nvSpPr>
          <p:cNvPr id="14341" name="Rectangle 8"/>
          <p:cNvSpPr>
            <a:spLocks/>
          </p:cNvSpPr>
          <p:nvPr/>
        </p:nvSpPr>
        <p:spPr bwMode="auto">
          <a:xfrm>
            <a:off x="5292725" y="4724400"/>
            <a:ext cx="284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Флаг  республики Крым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7" name="Рисунок 6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275856" cy="3730836"/>
          </a:xfrm>
          <a:prstGeom prst="rect">
            <a:avLst/>
          </a:prstGeom>
        </p:spPr>
      </p:pic>
      <p:pic>
        <p:nvPicPr>
          <p:cNvPr id="8" name="Рисунок 7" descr="фла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524000"/>
            <a:ext cx="4386064" cy="25530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177925" y="333375"/>
            <a:ext cx="6994525" cy="6334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КАРТА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Крыма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8914" name="Picture 2" descr="Физическая карта Крым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3" y="1052736"/>
            <a:ext cx="4118269" cy="2808312"/>
          </a:xfrm>
          <a:prstGeom prst="rect">
            <a:avLst/>
          </a:prstGeom>
          <a:noFill/>
        </p:spPr>
      </p:pic>
      <p:pic>
        <p:nvPicPr>
          <p:cNvPr id="38916" name="Picture 4" descr="Туристическая карта Крым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492896"/>
            <a:ext cx="3456384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76470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Достопримечательности Крыма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79dcf84c4faa540af2d78576433265f_01_massandrovsky_dvorets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268760"/>
            <a:ext cx="4640064" cy="259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9330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Массандровский дворец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10_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92080" y="3645024"/>
            <a:ext cx="3240360" cy="1864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551723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Ласточкино гнездо 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152455" cy="706438"/>
          </a:xfrm>
        </p:spPr>
        <p:txBody>
          <a:bodyPr/>
          <a:lstStyle/>
          <a:p>
            <a:pPr algn="ctr" eaLnBrk="1" hangingPunct="1"/>
            <a:endParaRPr lang="ru-RU" sz="4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" name="Рисунок 3" descr="7b313d78f3f1618756a590491b872a92_05_forosskaya_tserkov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3949639" cy="2777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1409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Форосская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церковь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yalta-32-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4664"/>
            <a:ext cx="4026023" cy="3069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35010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Ялта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Аджимушкайские каменоломн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933056"/>
            <a:ext cx="4536504" cy="1656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9752" y="551723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Аджимушкайские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каменоломни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6381328"/>
            <a:ext cx="1841528" cy="648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8104" y="3933056"/>
            <a:ext cx="2971800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Судак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15616" y="4365104"/>
            <a:ext cx="4271915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Дворец Воронцова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 descr="достопримечательности крым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65" y="836712"/>
            <a:ext cx="4264922" cy="3096344"/>
          </a:xfrm>
          <a:prstGeom prst="rect">
            <a:avLst/>
          </a:prstGeom>
          <a:noFill/>
        </p:spPr>
      </p:pic>
      <p:pic>
        <p:nvPicPr>
          <p:cNvPr id="74756" name="Picture 4" descr="достопримечательности крыма фото с описание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750965" cy="23042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36904" cy="5760640"/>
          </a:xfrm>
        </p:spPr>
        <p:txBody>
          <a:bodyPr>
            <a:noAutofit/>
          </a:bodyPr>
          <a:lstStyle/>
          <a:p>
            <a:pPr algn="ctr" eaLnBrk="1" hangingPunct="1"/>
            <a:endParaRPr lang="ru-RU" sz="4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6707088" cy="111149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35842" name="Picture 2" descr="http://im0-tub-ru.yandex.net/i?id=620de5320018cac3d7aa481cbf06f76e-64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1224136" cy="16561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кедр</a:t>
            </a:r>
            <a:endParaRPr lang="ru-RU" dirty="0"/>
          </a:p>
        </p:txBody>
      </p:sp>
      <p:pic>
        <p:nvPicPr>
          <p:cNvPr id="35844" name="Picture 4" descr="http://im0-tub-ru.yandex.net/i?id=0e4059f282af7d469ad2a197fc073967-142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1038225" cy="16561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79712" y="24208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кипарис</a:t>
            </a:r>
            <a:endParaRPr lang="ru-RU" dirty="0"/>
          </a:p>
        </p:txBody>
      </p:sp>
      <p:pic>
        <p:nvPicPr>
          <p:cNvPr id="35846" name="Picture 6" descr="http://im0-tub-ru.yandex.net/i?id=1c1322892bc06efdb2d4d2ace1a1ffdf-139-144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908720"/>
            <a:ext cx="1704975" cy="15841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47864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магнолия</a:t>
            </a:r>
            <a:endParaRPr lang="ru-RU" dirty="0"/>
          </a:p>
        </p:txBody>
      </p:sp>
      <p:pic>
        <p:nvPicPr>
          <p:cNvPr id="35848" name="Picture 8" descr="http://im0-tub-ru.yandex.net/i?id=2dff0891cfdb68d62a73afc127bdf73f-47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908720"/>
            <a:ext cx="1657350" cy="15841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20072" y="24208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лавровишни</a:t>
            </a:r>
            <a:endParaRPr lang="ru-RU" dirty="0"/>
          </a:p>
        </p:txBody>
      </p:sp>
      <p:pic>
        <p:nvPicPr>
          <p:cNvPr id="35850" name="Picture 10" descr="http://im0-tub-ru.yandex.net/i?id=4f3a55740f0afc67b1d136a62f0de8d0-47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908720"/>
            <a:ext cx="1512168" cy="15841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020272" y="24208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дюшес</a:t>
            </a:r>
            <a:endParaRPr lang="ru-RU" dirty="0"/>
          </a:p>
        </p:txBody>
      </p:sp>
      <p:pic>
        <p:nvPicPr>
          <p:cNvPr id="35852" name="Picture 12" descr="http://im0-tub-ru.yandex.net/i?id=fb20023405e0262dec133d56b8778196-133-144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7" y="2852936"/>
            <a:ext cx="1096299" cy="145427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11560" y="44371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бергамот</a:t>
            </a:r>
            <a:endParaRPr lang="ru-RU" dirty="0"/>
          </a:p>
        </p:txBody>
      </p:sp>
      <p:pic>
        <p:nvPicPr>
          <p:cNvPr id="35854" name="Picture 14" descr="http://im0-tub-ru.yandex.net/i?id=0473d2ab2d1cca4e25a2a82f188050a2-45-144&amp;n=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3068960"/>
            <a:ext cx="1368152" cy="12382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907704" y="44371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инжир</a:t>
            </a:r>
            <a:endParaRPr lang="ru-RU" dirty="0"/>
          </a:p>
        </p:txBody>
      </p:sp>
      <p:pic>
        <p:nvPicPr>
          <p:cNvPr id="35856" name="Picture 16" descr="http://im0-tub-ru.yandex.net/i?id=ba355a64854cb9d469f74f98ca93aea3-122-144&amp;n=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2924944"/>
            <a:ext cx="1512168" cy="136815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63888" y="43651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хурма</a:t>
            </a:r>
            <a:endParaRPr lang="ru-RU" dirty="0"/>
          </a:p>
        </p:txBody>
      </p:sp>
      <p:pic>
        <p:nvPicPr>
          <p:cNvPr id="35858" name="Picture 18" descr="http://im0-tub-ru.yandex.net/i?id=580ef487f4bd0e85aa829217c75b6a57-52-144&amp;n=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3068960"/>
            <a:ext cx="2592288" cy="123825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436096" y="436510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err="1" smtClean="0"/>
              <a:t>мамонтово</a:t>
            </a:r>
            <a:r>
              <a:rPr lang="ru-RU" dirty="0" smtClean="0"/>
              <a:t>                  дерево               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11560" y="33265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Растения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рыма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331639" y="692696"/>
            <a:ext cx="514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   Крыма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crimzapadny.ru/wp-content/uploads/2012/03/li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592288" cy="1440160"/>
          </a:xfrm>
          <a:prstGeom prst="rect">
            <a:avLst/>
          </a:prstGeom>
          <a:noFill/>
        </p:spPr>
      </p:pic>
      <p:pic>
        <p:nvPicPr>
          <p:cNvPr id="34820" name="Picture 4" descr="Животные Крыма. Поле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628800"/>
            <a:ext cx="2786248" cy="1470188"/>
          </a:xfrm>
          <a:prstGeom prst="rect">
            <a:avLst/>
          </a:prstGeom>
          <a:noFill/>
        </p:spPr>
      </p:pic>
      <p:pic>
        <p:nvPicPr>
          <p:cNvPr id="34822" name="Picture 6" descr="Животные Крыма. Суслик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2438204" cy="2232248"/>
          </a:xfrm>
          <a:prstGeom prst="rect">
            <a:avLst/>
          </a:prstGeom>
          <a:noFill/>
        </p:spPr>
      </p:pic>
      <p:pic>
        <p:nvPicPr>
          <p:cNvPr id="34824" name="Picture 8" descr="Животные Крыма. Заяц-руса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429000"/>
            <a:ext cx="2546615" cy="1558254"/>
          </a:xfrm>
          <a:prstGeom prst="rect">
            <a:avLst/>
          </a:prstGeom>
          <a:noFill/>
        </p:spPr>
      </p:pic>
      <p:pic>
        <p:nvPicPr>
          <p:cNvPr id="34826" name="Picture 10" descr="Животные Крыма. Ёж обыкновенны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772816"/>
            <a:ext cx="1584176" cy="1656185"/>
          </a:xfrm>
          <a:prstGeom prst="rect">
            <a:avLst/>
          </a:prstGeom>
          <a:noFill/>
        </p:spPr>
      </p:pic>
      <p:pic>
        <p:nvPicPr>
          <p:cNvPr id="34828" name="Picture 12" descr="Животные Крыма. Степной хорек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077072"/>
            <a:ext cx="2691062" cy="15231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658</TotalTime>
  <Words>239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Выполнила учитель прогимназии №675 « Талант» Храмцова Т.В. </vt:lpstr>
      <vt:lpstr>Слайд 2</vt:lpstr>
      <vt:lpstr>Слайд 3</vt:lpstr>
      <vt:lpstr>КАРТА Крыма</vt:lpstr>
      <vt:lpstr>Слайд 5</vt:lpstr>
      <vt:lpstr>Слайд 6</vt:lpstr>
      <vt:lpstr>Слайд 7</vt:lpstr>
      <vt:lpstr>Слайд 8</vt:lpstr>
      <vt:lpstr>Слайд 9</vt:lpstr>
      <vt:lpstr>Слайд 10</vt:lpstr>
      <vt:lpstr> Чехов Антон Павлович – русский писатель </vt:lpstr>
      <vt:lpstr>Слайд 12</vt:lpstr>
      <vt:lpstr>Слайд 13</vt:lpstr>
      <vt:lpstr>Слайд 14</vt:lpstr>
      <vt:lpstr>Слайд 15</vt:lpstr>
      <vt:lpstr>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ДОМ, В КОТОРОМ Я ЖИВУ</dc:title>
  <dc:creator>АРМЕН</dc:creator>
  <cp:lastModifiedBy>Valued Acer Customer</cp:lastModifiedBy>
  <cp:revision>96</cp:revision>
  <dcterms:created xsi:type="dcterms:W3CDTF">2013-09-15T07:38:56Z</dcterms:created>
  <dcterms:modified xsi:type="dcterms:W3CDTF">2014-11-11T20:02:06Z</dcterms:modified>
</cp:coreProperties>
</file>