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9" r:id="rId8"/>
    <p:sldId id="270" r:id="rId9"/>
    <p:sldId id="261" r:id="rId10"/>
    <p:sldId id="278" r:id="rId11"/>
    <p:sldId id="277" r:id="rId12"/>
    <p:sldId id="272" r:id="rId13"/>
    <p:sldId id="274" r:id="rId14"/>
    <p:sldId id="265" r:id="rId15"/>
    <p:sldId id="275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3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опрошенных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учителя</c:v>
                </c:pt>
                <c:pt idx="1">
                  <c:v>ученики</c:v>
                </c:pt>
                <c:pt idx="2">
                  <c:v>родители</c:v>
                </c:pt>
                <c:pt idx="3">
                  <c:v>гости города</c:v>
                </c:pt>
                <c:pt idx="4">
                  <c:v>соц.  сети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</c:v>
                </c:pt>
                <c:pt idx="1">
                  <c:v>241</c:v>
                </c:pt>
                <c:pt idx="2">
                  <c:v>51</c:v>
                </c:pt>
                <c:pt idx="3">
                  <c:v>19</c:v>
                </c:pt>
                <c:pt idx="4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0667408568735585E-2"/>
          <c:y val="3.0495887481591339E-2"/>
          <c:w val="0.92417440867226042"/>
          <c:h val="0.556977465466799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город открытий</c:v>
                </c:pt>
                <c:pt idx="1">
                  <c:v>знаменитые жители</c:v>
                </c:pt>
                <c:pt idx="2">
                  <c:v>архитектурные сооружения</c:v>
                </c:pt>
                <c:pt idx="3">
                  <c:v>история связана с историей России</c:v>
                </c:pt>
                <c:pt idx="4">
                  <c:v>колыбель Российского флота</c:v>
                </c:pt>
                <c:pt idx="5">
                  <c:v>особенное расположение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70</c:v>
                </c:pt>
                <c:pt idx="2">
                  <c:v>65</c:v>
                </c:pt>
                <c:pt idx="3">
                  <c:v>73</c:v>
                </c:pt>
                <c:pt idx="4">
                  <c:v>67</c:v>
                </c:pt>
                <c:pt idx="5">
                  <c:v>36</c:v>
                </c:pt>
              </c:numCache>
            </c:numRef>
          </c:val>
        </c:ser>
        <c:axId val="103654528"/>
        <c:axId val="103656064"/>
      </c:barChart>
      <c:catAx>
        <c:axId val="103654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3656064"/>
        <c:crosses val="autoZero"/>
        <c:auto val="1"/>
        <c:lblAlgn val="ctr"/>
        <c:lblOffset val="100"/>
      </c:catAx>
      <c:valAx>
        <c:axId val="103656064"/>
        <c:scaling>
          <c:orientation val="minMax"/>
        </c:scaling>
        <c:axPos val="l"/>
        <c:majorGridlines/>
        <c:numFmt formatCode="General" sourceLinked="1"/>
        <c:tickLblPos val="nextTo"/>
        <c:crossAx val="103654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01791-BC04-4FBC-A9D0-D230C9098E26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F5128-2001-4CC3-BE7F-8B177E9B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59;&#1085;&#1080;&#1082;&#1072;&#1083;&#1100;&#1085;&#1086;&#1089;&#1090;&#1100;%20&#1050;&#1088;&#1086;&#1085;&#1096;&#1090;&#1072;&#1076;&#1090;&#1072;%20&#1054;&#1040;.M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80010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Batang" pitchFamily="18" charset="-127"/>
              </a:rPr>
              <a:t>Сетевой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Batang" pitchFamily="18" charset="-127"/>
              </a:rPr>
              <a:t>проек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Batang" pitchFamily="18" charset="-127"/>
              </a:rPr>
              <a:t> т «Я шагаю по Кронштадту» 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357"/>
            <a:ext cx="7643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eorgia" pitchFamily="18" charset="0"/>
                <a:ea typeface="Batang" pitchFamily="18" charset="-127"/>
              </a:rPr>
              <a:t>Команда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eorgia" pitchFamily="18" charset="0"/>
                <a:ea typeface="Batang" pitchFamily="18" charset="-127"/>
              </a:rPr>
              <a:t> ГБОУ СОШ   №422    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eorgia" pitchFamily="18" charset="0"/>
                <a:ea typeface="Batang" pitchFamily="18" charset="-127"/>
              </a:rPr>
              <a:t>«ФЛОТИЛИЯ    422»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357299"/>
            <a:ext cx="28575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составе: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Ермолаева Ильи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Лобачёва Семёна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ЛяликовойПолины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Марковой Влады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Мелёшиной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Ладомилы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Парасюк Юлии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СавицкойАнжелики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Степановой Анастасии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Тимаковой Влады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Шпиганович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Полины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Руководители: Иванова Е.М.,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Хужина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Г.А.</a:t>
            </a:r>
            <a:endParaRPr lang="ru-RU" sz="14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14884"/>
            <a:ext cx="80724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  <a:ea typeface="Batang" pitchFamily="18" charset="-127"/>
              </a:rPr>
              <a:t>Представляет мини-исследование   на тему:</a:t>
            </a:r>
            <a:endParaRPr lang="ru-RU" sz="2000" b="1" cap="all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57222" y="5214950"/>
            <a:ext cx="95012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«В чем уникальность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Кронштадта?»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Приложение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Категории и количество опрошенных:</a:t>
            </a:r>
            <a:endParaRPr lang="ru-RU" sz="31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78592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25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32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/>
                        <a:t>учителя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/>
                        <a:t>ученики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/>
                        <a:t>родители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/>
                        <a:t>гости города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/>
                        <a:t>соц.сеть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2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город открытий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2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знаменитые жители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/>
                        <a:t>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2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архитектурные сооружения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2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история связана с историей России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2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колыбель Российского флота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67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2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особенное расположение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/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221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/>
                        <a:t>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/>
                        <a:t>241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51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/>
                        <a:t>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/>
                        <a:t>352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26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 исследования: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9054368"/>
              </p:ext>
            </p:extLst>
          </p:nvPr>
        </p:nvGraphicFramePr>
        <p:xfrm>
          <a:off x="857224" y="785794"/>
          <a:ext cx="7858180" cy="595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685687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>
            <a:no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мы работали над  исследованием…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  «В чём уникальность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Кронштадта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 материала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музее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1026" name="Picture 2" descr="\\DC\_HD1$\g.a.huzhina\Desktop\DSC_0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04629"/>
            <a:ext cx="3834482" cy="2664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C\_HD1$\g.a.huzhina\Desktop\DSC_0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071810"/>
            <a:ext cx="3346030" cy="2786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краеведческим материалом из личного архива Ляликовой О.В.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7" name="Picture 3" descr="C:\Users\Дом\Desktop\DSC_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496"/>
            <a:ext cx="3143272" cy="3357586"/>
          </a:xfrm>
          <a:prstGeom prst="rect">
            <a:avLst/>
          </a:prstGeom>
          <a:noFill/>
        </p:spPr>
      </p:pic>
      <p:pic>
        <p:nvPicPr>
          <p:cNvPr id="1029" name="Picture 5" descr="F:\DCIM\100D3100\DSC_1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3251597" cy="33575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 в социальной сети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Кронштадт является  уникальным городом?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5186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исследования: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214422"/>
            <a:ext cx="7786742" cy="461305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Кронштадт является уникальным городом, то: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его история тесно связана с историей и становлением России;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городе совершались открытия, связанные с историей, медициной, наукой, географией, значимые для всего мира;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городе жили и работали известные всему миру ученые, исследователи, политические деятели, деятели культуры;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городе есть уникальные архитектурные сооружения и памятники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Null Hypothesis Symbol In W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22352" cy="1274804"/>
          </a:xfrm>
          <a:prstGeom prst="rect">
            <a:avLst/>
          </a:prstGeom>
          <a:noFill/>
        </p:spPr>
      </p:pic>
      <p:pic>
        <p:nvPicPr>
          <p:cNvPr id="5" name="Picture 2" descr="Задачи: ?проанализировать литературу по данной теме; ?получить представление о личности писателя (В.Г. Распутин, Г.Д.Гребенщико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643578"/>
            <a:ext cx="1214446" cy="10109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Выявить, в чём заключается уникальность Кронштадта.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47524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500175"/>
            <a:ext cx="657229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основе анализа литературы краеведческого содержания и Интернет-ресурсов, выявить наличие или отсутствие показателей уникальности Кронштадта.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точку зрения окружающих об уникальности города. </a:t>
            </a:r>
          </a:p>
          <a:p>
            <a:pPr marL="342900" indent="-342900" algn="just"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УДИВИТЕЛЬНЫЕ ФАКТЫ обо всем - vseneobichnoe - Сохраненная запись в кэше Ljrate.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19" r="11047" b="8951"/>
          <a:stretch>
            <a:fillRect/>
          </a:stretch>
        </p:blipFill>
        <p:spPr bwMode="auto">
          <a:xfrm>
            <a:off x="214282" y="1643050"/>
            <a:ext cx="1214414" cy="1857388"/>
          </a:xfrm>
          <a:prstGeom prst="rect">
            <a:avLst/>
          </a:prstGeom>
          <a:noFill/>
        </p:spPr>
      </p:pic>
      <p:pic>
        <p:nvPicPr>
          <p:cNvPr id="4100" name="Picture 4" descr="Статьи автора Олег - страница 5 из 5 - HeroesWM Gui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425"/>
          <a:stretch>
            <a:fillRect/>
          </a:stretch>
        </p:blipFill>
        <p:spPr bwMode="auto">
          <a:xfrm>
            <a:off x="6116510" y="4221088"/>
            <a:ext cx="3098931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57166"/>
            <a:ext cx="4076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исследования: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571612"/>
            <a:ext cx="7786742" cy="3782061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показатели уникальности Кронштадта.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опрос учителей, учеников, родителей и гостей нашего города (туристов).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опрос в социальных сетях жителей города.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какой показатель уникальности города является для опрошенных главным и почему.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обработку данных.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Оформить результаты.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вывод, подтверждена ли гипотеза исследования.</a:t>
            </a:r>
          </a:p>
        </p:txBody>
      </p:sp>
      <p:pic>
        <p:nvPicPr>
          <p:cNvPr id="3074" name="Picture 2" descr="Новости учрежд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0"/>
            <a:ext cx="1508104" cy="15081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исследования: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достижения поставленной цели нами была изучена краеведческая литература; мы посетили музей «Остров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Котлин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ГБОУ СОШ №422; проведён социальный опрос среди различной категории людей, а также опрос в социальной сети.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 опросе приняло участие 352 человека, данные которого показывают, что наибольшее количество людей  отдают предпочтение связи истории города с историей России. (См. Приложение).  Приблизительно на одном уровне находятся и остальные позиции.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 (выводы):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краеведческой литературы, данные социального опроса позволяют сказать следующее: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Кронштадт является уникальным городом, потому что: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история тесно связана с историей и становлением России;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городе совершались открытия, связанные с историей, медициной, наукой, географией, значимые для всего мира;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городе жили и работали известные всему миру ученые, исследователи, политические деятели, деятели культуры;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городе есть уникальные архитектурные сооружения и памятники.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Выдвинутая нами гипотеза подтвердилась.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Кронштадт действительно уникальный город в прямом смысле этого слова. Он такой один, он неповторим. Это маленький городок, который отмечен не на всех картах, но слава о котором известна всему миру. Хочется, чтобы сохранились уникальность и самобытность нашего великого города, остались нерушимые  традиции. Ещё Петр Великий наказывал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кронштадтцам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 Честь не замарать, а цитадель сию содержать… яко наиглавнейшее дело».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5984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Использованная литература: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8651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А.К. Кронштадт: История, длиною в 300 лет – М: Наследие, 2004</a:t>
            </a:r>
          </a:p>
          <a:p>
            <a:pPr marL="514350" indent="-514350"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Шлендова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М.А. Город морской славы.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СПб.:ИПЦ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СПГУТД, 2004.- 236 с., ил.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629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Проблемный вопрос: </vt:lpstr>
      <vt:lpstr>Слайд 3</vt:lpstr>
      <vt:lpstr>Цель исследования: </vt:lpstr>
      <vt:lpstr>Слайд 5</vt:lpstr>
      <vt:lpstr>Слайд 6</vt:lpstr>
      <vt:lpstr>Результаты исследования: </vt:lpstr>
      <vt:lpstr>Заключение (выводы): </vt:lpstr>
      <vt:lpstr>  </vt:lpstr>
      <vt:lpstr>Приложение  Категории и количество опрошенных:</vt:lpstr>
      <vt:lpstr>Результаты опроса</vt:lpstr>
      <vt:lpstr>Результаты исследования: </vt:lpstr>
      <vt:lpstr>Как мы работали над  исследованием… </vt:lpstr>
      <vt:lpstr>Сбор материала Работа в музее </vt:lpstr>
      <vt:lpstr>Работа с краеведческим материалом из личного архива Ляликовой О.В. </vt:lpstr>
      <vt:lpstr>Опрос в социальной сети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</cp:lastModifiedBy>
  <cp:revision>43</cp:revision>
  <dcterms:created xsi:type="dcterms:W3CDTF">2014-10-15T09:02:04Z</dcterms:created>
  <dcterms:modified xsi:type="dcterms:W3CDTF">2014-10-16T17:47:23Z</dcterms:modified>
</cp:coreProperties>
</file>