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59" r:id="rId5"/>
    <p:sldId id="264" r:id="rId6"/>
    <p:sldId id="265" r:id="rId7"/>
    <p:sldId id="266" r:id="rId8"/>
    <p:sldId id="268" r:id="rId9"/>
    <p:sldId id="272" r:id="rId10"/>
    <p:sldId id="260" r:id="rId11"/>
    <p:sldId id="261" r:id="rId12"/>
    <p:sldId id="263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1D7D-2AB9-4922-94C1-D13860CA0A12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7911-18B6-47C5-B45A-C1DD4BBC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я музыка\19617788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024" cy="68580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5429250" cy="25050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УСТНОЕ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571736" y="2643182"/>
            <a:ext cx="5429250" cy="2505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НАРОДНОЕ</a:t>
            </a:r>
          </a:p>
          <a:p>
            <a:pPr algn="ctr" rtl="0"/>
            <a:endParaRPr lang="ru-RU" sz="3600" kern="10" spc="0" dirty="0">
              <a:ln w="12700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42844" y="3857628"/>
            <a:ext cx="9001156" cy="278608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ТВОРЧЕСТВО</a:t>
            </a:r>
          </a:p>
          <a:p>
            <a:pPr algn="ctr" rtl="0"/>
            <a:endParaRPr lang="ru-RU" sz="3600" kern="10" spc="0" dirty="0">
              <a:ln w="12700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76650"/>
            <a:ext cx="34099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85720" y="2214554"/>
            <a:ext cx="8501122" cy="228601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Загадки –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описания признаков предмета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9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42910" y="2357430"/>
            <a:ext cx="13525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Сама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8" name="WordArt 1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214546" y="2500306"/>
            <a:ext cx="21907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пёстрая,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7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57224" y="3714752"/>
            <a:ext cx="83820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ест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6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43108" y="3786190"/>
            <a:ext cx="23336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зелёное,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5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42910" y="5214950"/>
            <a:ext cx="114300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даёт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4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214546" y="5143512"/>
            <a:ext cx="16954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белое.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588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22431 -0.3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099" grpId="1"/>
      <p:bldP spid="4099" grpId="2"/>
      <p:bldP spid="4109" grpId="0"/>
      <p:bldP spid="4108" grpId="0"/>
      <p:bldP spid="4108" grpId="1"/>
      <p:bldP spid="4107" grpId="0"/>
      <p:bldP spid="4106" grpId="0"/>
      <p:bldP spid="4106" grpId="1"/>
      <p:bldP spid="4105" grpId="0"/>
      <p:bldP spid="4104" grpId="0"/>
      <p:bldP spid="41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28662" y="2143116"/>
            <a:ext cx="7429552" cy="241934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Загадки –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описание действий предмета.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42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2844" y="2786058"/>
            <a:ext cx="14668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Бьют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41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643010" y="2714620"/>
            <a:ext cx="240030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Ермилку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40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2844" y="3643314"/>
            <a:ext cx="33718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что есть сил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39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836" y="3500438"/>
            <a:ext cx="322897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 затылку,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3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2844" y="4429132"/>
            <a:ext cx="40957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 он не плачет,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3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2844" y="5143512"/>
            <a:ext cx="189547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только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3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071670" y="5214950"/>
            <a:ext cx="350520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ножку прячет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928670"/>
            <a:ext cx="2195497" cy="228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6771 -0.3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4" grpId="2"/>
      <p:bldP spid="18442" grpId="0"/>
      <p:bldP spid="18442" grpId="1"/>
      <p:bldP spid="18441" grpId="0"/>
      <p:bldP spid="18440" grpId="0"/>
      <p:bldP spid="18439" grpId="0"/>
      <p:bldP spid="18439" grpId="1"/>
      <p:bldP spid="18438" grpId="0"/>
      <p:bldP spid="18437" grpId="0"/>
      <p:bldP spid="18436" grpId="0"/>
      <p:bldP spid="184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57356" y="2428868"/>
            <a:ext cx="5500726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Загадки – вопросы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всадник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643050"/>
            <a:ext cx="2643174" cy="3924981"/>
          </a:xfrm>
          <a:prstGeom prst="rect">
            <a:avLst/>
          </a:prstGeom>
        </p:spPr>
      </p:pic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142844" y="2357430"/>
            <a:ext cx="34766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Что за 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зверь?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142844" y="3429000"/>
            <a:ext cx="11239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31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Две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500166" y="3357562"/>
            <a:ext cx="201930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головы,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42844" y="4500570"/>
            <a:ext cx="156210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шесть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071670" y="4429132"/>
            <a:ext cx="100965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ног,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42844" y="5643578"/>
            <a:ext cx="1257300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один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643042" y="5572140"/>
            <a:ext cx="170497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хвост?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588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7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7951 -0.258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6" grpId="2"/>
      <p:bldP spid="1033" grpId="0"/>
      <p:bldP spid="1032" grpId="0"/>
      <p:bldP spid="1032" grpId="1"/>
      <p:bldP spid="1031" grpId="0"/>
      <p:bldP spid="1031" grpId="1"/>
      <p:bldP spid="1030" grpId="0"/>
      <p:bldP spid="1030" grpId="1"/>
      <p:bldP spid="1029" grpId="0"/>
      <p:bldP spid="1029" grpId="1"/>
      <p:bldP spid="1028" grpId="0"/>
      <p:bldP spid="1028" grpId="1"/>
      <p:bldP spid="1027" grpId="0"/>
      <p:bldP spid="10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071538" y="2428868"/>
            <a:ext cx="6929486" cy="200026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Загадки –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противопоставления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14282" y="2143116"/>
            <a:ext cx="34766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Не рубашка,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000232" y="3143248"/>
            <a:ext cx="34766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 сшита,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85720" y="4000504"/>
            <a:ext cx="34766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Не человек,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500298" y="4786322"/>
            <a:ext cx="34766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 рассказывает.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0"/>
            <a:ext cx="3200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5573 -0.283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5" grpId="0"/>
      <p:bldP spid="5" grpId="1"/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857356" y="1428736"/>
            <a:ext cx="5429288" cy="450059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КОНЕЦ,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 КТО СЛУШАЛ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ВНИМАТЕЛЬНО 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МОЛОДЕЦ!!!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4500594" cy="416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00034" y="4500570"/>
            <a:ext cx="8215370" cy="1495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DeflateTop">
              <a:avLst>
                <a:gd name="adj" fmla="val 24575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МАЛЫЕ  ЖАНРЫ  ФОЛЬКЛОРА</a:t>
            </a:r>
            <a:endParaRPr lang="ru-RU" sz="3600" b="1" kern="1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35337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000364" y="1571612"/>
            <a:ext cx="2731781" cy="3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- Ладушки, ладушки,</a:t>
            </a:r>
          </a:p>
          <a:p>
            <a:r>
              <a:rPr lang="ru-RU" sz="2800" dirty="0" smtClean="0"/>
              <a:t>Где были?</a:t>
            </a:r>
          </a:p>
          <a:p>
            <a:r>
              <a:rPr lang="ru-RU" sz="2800" dirty="0" smtClean="0"/>
              <a:t>- У бабушки.</a:t>
            </a:r>
          </a:p>
          <a:p>
            <a:r>
              <a:rPr lang="ru-RU" sz="2800" dirty="0" smtClean="0"/>
              <a:t>- Что ели?</a:t>
            </a:r>
          </a:p>
          <a:p>
            <a:r>
              <a:rPr lang="ru-RU" sz="2800" dirty="0" smtClean="0"/>
              <a:t>- Кашку.</a:t>
            </a:r>
          </a:p>
          <a:p>
            <a:r>
              <a:rPr lang="ru-RU" sz="2800" dirty="0" smtClean="0"/>
              <a:t>- Что пили?</a:t>
            </a:r>
          </a:p>
          <a:p>
            <a:r>
              <a:rPr lang="ru-RU" sz="2800" dirty="0" smtClean="0"/>
              <a:t>- Бражку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00174"/>
            <a:ext cx="2876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5365 0.002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2691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14488"/>
            <a:ext cx="2634297" cy="362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14488"/>
            <a:ext cx="27813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 0.0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14687 0.006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40" y="785794"/>
            <a:ext cx="3000396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Здорово, </a:t>
            </a:r>
            <a:r>
              <a:rPr lang="ru-RU" dirty="0" err="1" smtClean="0"/>
              <a:t>Hикодим</a:t>
            </a:r>
            <a:r>
              <a:rPr lang="ru-RU" dirty="0" smtClean="0"/>
              <a:t>!</a:t>
            </a:r>
          </a:p>
          <a:p>
            <a:r>
              <a:rPr lang="ru-RU" dirty="0" smtClean="0"/>
              <a:t>- Здорово, Егор!</a:t>
            </a:r>
          </a:p>
          <a:p>
            <a:r>
              <a:rPr lang="ru-RU" dirty="0" smtClean="0"/>
              <a:t>Откуда идешь?</a:t>
            </a:r>
          </a:p>
          <a:p>
            <a:r>
              <a:rPr lang="ru-RU" dirty="0" smtClean="0"/>
              <a:t>- С </a:t>
            </a:r>
            <a:r>
              <a:rPr lang="ru-RU" dirty="0" err="1" smtClean="0"/>
              <a:t>кудыкиных</a:t>
            </a:r>
            <a:r>
              <a:rPr lang="ru-RU" dirty="0" smtClean="0"/>
              <a:t> гор.</a:t>
            </a:r>
          </a:p>
          <a:p>
            <a:r>
              <a:rPr lang="ru-RU" dirty="0" smtClean="0"/>
              <a:t>- А как у вас, Егор, поживают?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Hа</a:t>
            </a:r>
            <a:r>
              <a:rPr lang="ru-RU" dirty="0" smtClean="0"/>
              <a:t> босу ногу топор надевают,</a:t>
            </a:r>
          </a:p>
          <a:p>
            <a:r>
              <a:rPr lang="ru-RU" dirty="0" smtClean="0"/>
              <a:t>Сапогом траву косят,</a:t>
            </a:r>
          </a:p>
          <a:p>
            <a:r>
              <a:rPr lang="ru-RU" dirty="0" smtClean="0"/>
              <a:t>В решете воду носят.</a:t>
            </a:r>
          </a:p>
          <a:p>
            <a:r>
              <a:rPr lang="ru-RU" dirty="0" err="1" smtClean="0"/>
              <a:t>Hаши</a:t>
            </a:r>
            <a:r>
              <a:rPr lang="ru-RU" dirty="0" smtClean="0"/>
              <a:t> сани</a:t>
            </a:r>
          </a:p>
          <a:p>
            <a:r>
              <a:rPr lang="ru-RU" dirty="0" smtClean="0"/>
              <a:t>Едут сами,</a:t>
            </a:r>
          </a:p>
          <a:p>
            <a:r>
              <a:rPr lang="ru-RU" dirty="0" smtClean="0"/>
              <a:t>А лошади наши - с усами,</a:t>
            </a:r>
          </a:p>
          <a:p>
            <a:r>
              <a:rPr lang="ru-RU" dirty="0" smtClean="0"/>
              <a:t>Бегают в подполье за мышами.</a:t>
            </a:r>
          </a:p>
          <a:p>
            <a:pPr algn="ctr"/>
            <a:endParaRPr lang="ru-RU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318579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75318"/>
            <a:ext cx="3582392" cy="462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071546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5139 0.003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736"/>
            <a:ext cx="28765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428728" y="1500174"/>
            <a:ext cx="6143668" cy="407196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50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Загадка – небольшое произведение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устного народного творчества,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 котором нужно назвать предмет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по его признакам и действиям.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205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59</cp:revision>
  <dcterms:created xsi:type="dcterms:W3CDTF">2010-09-27T17:03:58Z</dcterms:created>
  <dcterms:modified xsi:type="dcterms:W3CDTF">2010-11-10T17:12:49Z</dcterms:modified>
</cp:coreProperties>
</file>